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5" r:id="rId4"/>
    <p:sldId id="259" r:id="rId5"/>
    <p:sldId id="260" r:id="rId6"/>
    <p:sldId id="283" r:id="rId7"/>
    <p:sldId id="276" r:id="rId8"/>
    <p:sldId id="275" r:id="rId9"/>
    <p:sldId id="277" r:id="rId10"/>
    <p:sldId id="278" r:id="rId11"/>
    <p:sldId id="279" r:id="rId12"/>
    <p:sldId id="284" r:id="rId13"/>
    <p:sldId id="280" r:id="rId14"/>
    <p:sldId id="286" r:id="rId15"/>
    <p:sldId id="287" r:id="rId16"/>
    <p:sldId id="281" r:id="rId17"/>
    <p:sldId id="282" r:id="rId18"/>
    <p:sldId id="273" r:id="rId19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0F471-932F-443C-8683-21BB2539D22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L"/>
        </a:p>
      </dgm:t>
    </dgm:pt>
    <dgm:pt modelId="{9368225A-1BA2-42DE-A106-351E77FF589B}">
      <dgm:prSet phldrT="[Text]"/>
      <dgm:spPr/>
      <dgm:t>
        <a:bodyPr/>
        <a:lstStyle/>
        <a:p>
          <a:r>
            <a:rPr lang="he-IL" b="1" dirty="0"/>
            <a:t>היכרות עם החולשות של עצמי</a:t>
          </a:r>
          <a:endParaRPr lang="en-IL" b="1" dirty="0"/>
        </a:p>
      </dgm:t>
    </dgm:pt>
    <dgm:pt modelId="{E3246E5A-EA45-4B6C-A946-AEF9584540FC}" type="parTrans" cxnId="{DC67A484-62C5-4BC4-807D-67A6984EE752}">
      <dgm:prSet/>
      <dgm:spPr/>
      <dgm:t>
        <a:bodyPr/>
        <a:lstStyle/>
        <a:p>
          <a:endParaRPr lang="en-IL" b="1"/>
        </a:p>
      </dgm:t>
    </dgm:pt>
    <dgm:pt modelId="{1B4D3000-D663-499F-BCAF-8F4E678EB49B}" type="sibTrans" cxnId="{DC67A484-62C5-4BC4-807D-67A6984EE752}">
      <dgm:prSet/>
      <dgm:spPr/>
      <dgm:t>
        <a:bodyPr/>
        <a:lstStyle/>
        <a:p>
          <a:r>
            <a:rPr lang="he-IL" b="1" dirty="0"/>
            <a:t>להתחבר למציאות</a:t>
          </a:r>
          <a:endParaRPr lang="en-IL" b="1" dirty="0"/>
        </a:p>
      </dgm:t>
    </dgm:pt>
    <dgm:pt modelId="{1863A8D6-D9F9-4196-86CC-C4F2DAD4855E}">
      <dgm:prSet phldrT="[Text]" phldr="1"/>
      <dgm:spPr/>
      <dgm:t>
        <a:bodyPr/>
        <a:lstStyle/>
        <a:p>
          <a:endParaRPr lang="en-IL" b="1"/>
        </a:p>
      </dgm:t>
    </dgm:pt>
    <dgm:pt modelId="{41974AFC-2854-4653-ADA1-E977B18C8559}" type="parTrans" cxnId="{217C08F5-1933-4DB5-ABB8-8DB2765C3E78}">
      <dgm:prSet/>
      <dgm:spPr/>
      <dgm:t>
        <a:bodyPr/>
        <a:lstStyle/>
        <a:p>
          <a:endParaRPr lang="en-IL" b="1"/>
        </a:p>
      </dgm:t>
    </dgm:pt>
    <dgm:pt modelId="{E47B2605-A384-403A-BCCB-50022CCCE149}" type="sibTrans" cxnId="{217C08F5-1933-4DB5-ABB8-8DB2765C3E78}">
      <dgm:prSet/>
      <dgm:spPr/>
      <dgm:t>
        <a:bodyPr/>
        <a:lstStyle/>
        <a:p>
          <a:endParaRPr lang="en-IL" b="1"/>
        </a:p>
      </dgm:t>
    </dgm:pt>
    <dgm:pt modelId="{8CFC380F-AC68-4E21-A4D2-83012B6648B9}">
      <dgm:prSet phldrT="[Text]"/>
      <dgm:spPr/>
      <dgm:t>
        <a:bodyPr/>
        <a:lstStyle/>
        <a:p>
          <a:r>
            <a:rPr lang="he-IL" b="1" dirty="0"/>
            <a:t>למנוע כישלונות גדולים והרסניים</a:t>
          </a:r>
          <a:endParaRPr lang="en-IL" b="1" dirty="0"/>
        </a:p>
      </dgm:t>
    </dgm:pt>
    <dgm:pt modelId="{04A22310-E7BB-4A15-8174-4295FF95BB8E}" type="parTrans" cxnId="{AEF64299-DEFD-476D-9DD1-FCDC898AF602}">
      <dgm:prSet/>
      <dgm:spPr/>
      <dgm:t>
        <a:bodyPr/>
        <a:lstStyle/>
        <a:p>
          <a:endParaRPr lang="en-IL" b="1"/>
        </a:p>
      </dgm:t>
    </dgm:pt>
    <dgm:pt modelId="{90FD0EBB-E3B2-44E2-81DC-2D382D523DE6}" type="sibTrans" cxnId="{AEF64299-DEFD-476D-9DD1-FCDC898AF602}">
      <dgm:prSet/>
      <dgm:spPr/>
      <dgm:t>
        <a:bodyPr/>
        <a:lstStyle/>
        <a:p>
          <a:r>
            <a:rPr lang="he-IL" b="1" dirty="0"/>
            <a:t>להתחשל</a:t>
          </a:r>
          <a:endParaRPr lang="en-IL" b="1" dirty="0"/>
        </a:p>
      </dgm:t>
    </dgm:pt>
    <dgm:pt modelId="{022FC8B2-4F5E-4F24-8099-11D0340F01B4}">
      <dgm:prSet phldrT="[Text]" phldr="1"/>
      <dgm:spPr/>
      <dgm:t>
        <a:bodyPr/>
        <a:lstStyle/>
        <a:p>
          <a:endParaRPr lang="en-IL" b="1"/>
        </a:p>
      </dgm:t>
    </dgm:pt>
    <dgm:pt modelId="{C0A3C54B-7FD4-4401-9AED-11EF5D986964}" type="parTrans" cxnId="{E7CB9715-D459-4E5C-B697-F89AC6C8A8BE}">
      <dgm:prSet/>
      <dgm:spPr/>
      <dgm:t>
        <a:bodyPr/>
        <a:lstStyle/>
        <a:p>
          <a:endParaRPr lang="en-IL" b="1"/>
        </a:p>
      </dgm:t>
    </dgm:pt>
    <dgm:pt modelId="{FBBC1D07-C74A-4AB9-B3D8-719C6D3FF4E0}" type="sibTrans" cxnId="{E7CB9715-D459-4E5C-B697-F89AC6C8A8BE}">
      <dgm:prSet/>
      <dgm:spPr/>
      <dgm:t>
        <a:bodyPr/>
        <a:lstStyle/>
        <a:p>
          <a:endParaRPr lang="en-IL" b="1"/>
        </a:p>
      </dgm:t>
    </dgm:pt>
    <dgm:pt modelId="{1C3D4ED9-A807-4567-ACBD-268906E2AD1B}">
      <dgm:prSet phldrT="[Text]"/>
      <dgm:spPr/>
      <dgm:t>
        <a:bodyPr/>
        <a:lstStyle/>
        <a:p>
          <a:r>
            <a:rPr lang="he-IL" b="1" dirty="0"/>
            <a:t>להתאמן באדפטיביות</a:t>
          </a:r>
          <a:endParaRPr lang="en-IL" b="1" dirty="0"/>
        </a:p>
      </dgm:t>
    </dgm:pt>
    <dgm:pt modelId="{1AA814E1-7436-4090-B697-0D1EE9365828}" type="parTrans" cxnId="{09D2864F-7298-4D84-8B7B-3D640B3EDF21}">
      <dgm:prSet/>
      <dgm:spPr/>
      <dgm:t>
        <a:bodyPr/>
        <a:lstStyle/>
        <a:p>
          <a:endParaRPr lang="en-IL" b="1"/>
        </a:p>
      </dgm:t>
    </dgm:pt>
    <dgm:pt modelId="{A4953685-B832-444C-833D-BDC97FD52AD5}" type="sibTrans" cxnId="{09D2864F-7298-4D84-8B7B-3D640B3EDF21}">
      <dgm:prSet/>
      <dgm:spPr/>
      <dgm:t>
        <a:bodyPr/>
        <a:lstStyle/>
        <a:p>
          <a:r>
            <a:rPr lang="he-IL" b="1" dirty="0"/>
            <a:t>לפתח חשיבה חיובית ואת תפיסת ה "יש"</a:t>
          </a:r>
          <a:endParaRPr lang="en-IL" b="1" dirty="0"/>
        </a:p>
      </dgm:t>
    </dgm:pt>
    <dgm:pt modelId="{1A1CA7D0-01DE-42C1-B630-0CD9EA802707}">
      <dgm:prSet phldrT="[Text]" phldr="1"/>
      <dgm:spPr/>
      <dgm:t>
        <a:bodyPr/>
        <a:lstStyle/>
        <a:p>
          <a:endParaRPr lang="en-IL" b="1"/>
        </a:p>
      </dgm:t>
    </dgm:pt>
    <dgm:pt modelId="{3B0FCF1D-B361-464D-A74E-7A6B2762C256}" type="parTrans" cxnId="{DA2C04A6-54DA-4A6B-B704-1AB50AEE7FF4}">
      <dgm:prSet/>
      <dgm:spPr/>
      <dgm:t>
        <a:bodyPr/>
        <a:lstStyle/>
        <a:p>
          <a:endParaRPr lang="en-IL" b="1"/>
        </a:p>
      </dgm:t>
    </dgm:pt>
    <dgm:pt modelId="{2C8EA14F-3380-4A2A-A947-528EA0CE9769}" type="sibTrans" cxnId="{DA2C04A6-54DA-4A6B-B704-1AB50AEE7FF4}">
      <dgm:prSet/>
      <dgm:spPr/>
      <dgm:t>
        <a:bodyPr/>
        <a:lstStyle/>
        <a:p>
          <a:endParaRPr lang="en-IL" b="1"/>
        </a:p>
      </dgm:t>
    </dgm:pt>
    <dgm:pt modelId="{E35E3B5A-9B88-47ED-8A32-1B0B0EAE592D}" type="pres">
      <dgm:prSet presAssocID="{2E50F471-932F-443C-8683-21BB2539D224}" presName="Name0" presStyleCnt="0">
        <dgm:presLayoutVars>
          <dgm:chMax/>
          <dgm:chPref/>
          <dgm:dir/>
          <dgm:animLvl val="lvl"/>
        </dgm:presLayoutVars>
      </dgm:prSet>
      <dgm:spPr/>
    </dgm:pt>
    <dgm:pt modelId="{8F0D2C41-FF1A-4DE5-8951-724E53E8BCE3}" type="pres">
      <dgm:prSet presAssocID="{9368225A-1BA2-42DE-A106-351E77FF589B}" presName="composite" presStyleCnt="0"/>
      <dgm:spPr/>
    </dgm:pt>
    <dgm:pt modelId="{41B1AF01-C0F9-4B7E-B278-0A2B6EE5FCC6}" type="pres">
      <dgm:prSet presAssocID="{9368225A-1BA2-42DE-A106-351E77FF589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B483009F-3445-46D4-86E4-C71738423B82}" type="pres">
      <dgm:prSet presAssocID="{9368225A-1BA2-42DE-A106-351E77FF589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D81394D-6B60-4B4A-9426-77563FF7FE9B}" type="pres">
      <dgm:prSet presAssocID="{9368225A-1BA2-42DE-A106-351E77FF589B}" presName="BalanceSpacing" presStyleCnt="0"/>
      <dgm:spPr/>
    </dgm:pt>
    <dgm:pt modelId="{3EAEAB9D-3213-479A-86D1-F928F3BE5773}" type="pres">
      <dgm:prSet presAssocID="{9368225A-1BA2-42DE-A106-351E77FF589B}" presName="BalanceSpacing1" presStyleCnt="0"/>
      <dgm:spPr/>
    </dgm:pt>
    <dgm:pt modelId="{6BDFFB38-26CE-446F-A95B-8FD9A89340CD}" type="pres">
      <dgm:prSet presAssocID="{1B4D3000-D663-499F-BCAF-8F4E678EB49B}" presName="Accent1Text" presStyleLbl="node1" presStyleIdx="1" presStyleCnt="6"/>
      <dgm:spPr/>
    </dgm:pt>
    <dgm:pt modelId="{11F948A8-8FD5-4CF4-B562-325D59AC4F97}" type="pres">
      <dgm:prSet presAssocID="{1B4D3000-D663-499F-BCAF-8F4E678EB49B}" presName="spaceBetweenRectangles" presStyleCnt="0"/>
      <dgm:spPr/>
    </dgm:pt>
    <dgm:pt modelId="{7B85692C-EBE1-45DF-8312-98CC59E51FEB}" type="pres">
      <dgm:prSet presAssocID="{8CFC380F-AC68-4E21-A4D2-83012B6648B9}" presName="composite" presStyleCnt="0"/>
      <dgm:spPr/>
    </dgm:pt>
    <dgm:pt modelId="{BFDEE71B-C493-4087-BBA6-CE8591099E28}" type="pres">
      <dgm:prSet presAssocID="{8CFC380F-AC68-4E21-A4D2-83012B6648B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B9707615-08A2-476A-9F3D-EFBD13B8AA5A}" type="pres">
      <dgm:prSet presAssocID="{8CFC380F-AC68-4E21-A4D2-83012B6648B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8720D65-9E96-4961-98E1-9945468B82E1}" type="pres">
      <dgm:prSet presAssocID="{8CFC380F-AC68-4E21-A4D2-83012B6648B9}" presName="BalanceSpacing" presStyleCnt="0"/>
      <dgm:spPr/>
    </dgm:pt>
    <dgm:pt modelId="{43564EF8-2A44-4870-8332-F45C7B543F59}" type="pres">
      <dgm:prSet presAssocID="{8CFC380F-AC68-4E21-A4D2-83012B6648B9}" presName="BalanceSpacing1" presStyleCnt="0"/>
      <dgm:spPr/>
    </dgm:pt>
    <dgm:pt modelId="{1B14D93F-0857-4D9D-A97C-CAA8FC456BB4}" type="pres">
      <dgm:prSet presAssocID="{90FD0EBB-E3B2-44E2-81DC-2D382D523DE6}" presName="Accent1Text" presStyleLbl="node1" presStyleIdx="3" presStyleCnt="6"/>
      <dgm:spPr/>
    </dgm:pt>
    <dgm:pt modelId="{F6E7B41C-AA10-4379-A5F5-45A03C709689}" type="pres">
      <dgm:prSet presAssocID="{90FD0EBB-E3B2-44E2-81DC-2D382D523DE6}" presName="spaceBetweenRectangles" presStyleCnt="0"/>
      <dgm:spPr/>
    </dgm:pt>
    <dgm:pt modelId="{D3E917B0-BCC6-40C5-883C-80A0620EE403}" type="pres">
      <dgm:prSet presAssocID="{1C3D4ED9-A807-4567-ACBD-268906E2AD1B}" presName="composite" presStyleCnt="0"/>
      <dgm:spPr/>
    </dgm:pt>
    <dgm:pt modelId="{B521C801-3649-4A65-8B72-A47977134F9A}" type="pres">
      <dgm:prSet presAssocID="{1C3D4ED9-A807-4567-ACBD-268906E2AD1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79A6F234-30EE-4C1D-952F-F13D8544CFE0}" type="pres">
      <dgm:prSet presAssocID="{1C3D4ED9-A807-4567-ACBD-268906E2AD1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B6E4448-C97C-4421-87C4-B761A86826F7}" type="pres">
      <dgm:prSet presAssocID="{1C3D4ED9-A807-4567-ACBD-268906E2AD1B}" presName="BalanceSpacing" presStyleCnt="0"/>
      <dgm:spPr/>
    </dgm:pt>
    <dgm:pt modelId="{8D48036F-C589-4CA1-922E-CAE7C39BAE0B}" type="pres">
      <dgm:prSet presAssocID="{1C3D4ED9-A807-4567-ACBD-268906E2AD1B}" presName="BalanceSpacing1" presStyleCnt="0"/>
      <dgm:spPr/>
    </dgm:pt>
    <dgm:pt modelId="{FBD1C4C4-E41D-4EFC-B953-A5C77CC72B44}" type="pres">
      <dgm:prSet presAssocID="{A4953685-B832-444C-833D-BDC97FD52AD5}" presName="Accent1Text" presStyleLbl="node1" presStyleIdx="5" presStyleCnt="6"/>
      <dgm:spPr/>
    </dgm:pt>
  </dgm:ptLst>
  <dgm:cxnLst>
    <dgm:cxn modelId="{1874C209-F8B6-4174-9386-72E4880FAECD}" type="presOf" srcId="{1863A8D6-D9F9-4196-86CC-C4F2DAD4855E}" destId="{B483009F-3445-46D4-86E4-C71738423B82}" srcOrd="0" destOrd="0" presId="urn:microsoft.com/office/officeart/2008/layout/AlternatingHexagons"/>
    <dgm:cxn modelId="{E7CB9715-D459-4E5C-B697-F89AC6C8A8BE}" srcId="{8CFC380F-AC68-4E21-A4D2-83012B6648B9}" destId="{022FC8B2-4F5E-4F24-8099-11D0340F01B4}" srcOrd="0" destOrd="0" parTransId="{C0A3C54B-7FD4-4401-9AED-11EF5D986964}" sibTransId="{FBBC1D07-C74A-4AB9-B3D8-719C6D3FF4E0}"/>
    <dgm:cxn modelId="{0873F739-E078-463F-974B-F2CF2CAFAE75}" type="presOf" srcId="{1A1CA7D0-01DE-42C1-B630-0CD9EA802707}" destId="{79A6F234-30EE-4C1D-952F-F13D8544CFE0}" srcOrd="0" destOrd="0" presId="urn:microsoft.com/office/officeart/2008/layout/AlternatingHexagons"/>
    <dgm:cxn modelId="{AA3C933D-30EF-4ABF-8A37-058067928956}" type="presOf" srcId="{90FD0EBB-E3B2-44E2-81DC-2D382D523DE6}" destId="{1B14D93F-0857-4D9D-A97C-CAA8FC456BB4}" srcOrd="0" destOrd="0" presId="urn:microsoft.com/office/officeart/2008/layout/AlternatingHexagons"/>
    <dgm:cxn modelId="{3A9AA83F-C302-4B9B-9A3D-0534564E3856}" type="presOf" srcId="{8CFC380F-AC68-4E21-A4D2-83012B6648B9}" destId="{BFDEE71B-C493-4087-BBA6-CE8591099E28}" srcOrd="0" destOrd="0" presId="urn:microsoft.com/office/officeart/2008/layout/AlternatingHexagons"/>
    <dgm:cxn modelId="{89010B4D-DC42-4CFE-8A36-3F8655B48BE6}" type="presOf" srcId="{9368225A-1BA2-42DE-A106-351E77FF589B}" destId="{41B1AF01-C0F9-4B7E-B278-0A2B6EE5FCC6}" srcOrd="0" destOrd="0" presId="urn:microsoft.com/office/officeart/2008/layout/AlternatingHexagons"/>
    <dgm:cxn modelId="{09D2864F-7298-4D84-8B7B-3D640B3EDF21}" srcId="{2E50F471-932F-443C-8683-21BB2539D224}" destId="{1C3D4ED9-A807-4567-ACBD-268906E2AD1B}" srcOrd="2" destOrd="0" parTransId="{1AA814E1-7436-4090-B697-0D1EE9365828}" sibTransId="{A4953685-B832-444C-833D-BDC97FD52AD5}"/>
    <dgm:cxn modelId="{B637D550-E6DE-4179-9D3C-A69ED04F8F55}" type="presOf" srcId="{A4953685-B832-444C-833D-BDC97FD52AD5}" destId="{FBD1C4C4-E41D-4EFC-B953-A5C77CC72B44}" srcOrd="0" destOrd="0" presId="urn:microsoft.com/office/officeart/2008/layout/AlternatingHexagons"/>
    <dgm:cxn modelId="{DC67A484-62C5-4BC4-807D-67A6984EE752}" srcId="{2E50F471-932F-443C-8683-21BB2539D224}" destId="{9368225A-1BA2-42DE-A106-351E77FF589B}" srcOrd="0" destOrd="0" parTransId="{E3246E5A-EA45-4B6C-A946-AEF9584540FC}" sibTransId="{1B4D3000-D663-499F-BCAF-8F4E678EB49B}"/>
    <dgm:cxn modelId="{28733697-7117-4CEE-A716-96B0C2CB1ED8}" type="presOf" srcId="{1B4D3000-D663-499F-BCAF-8F4E678EB49B}" destId="{6BDFFB38-26CE-446F-A95B-8FD9A89340CD}" srcOrd="0" destOrd="0" presId="urn:microsoft.com/office/officeart/2008/layout/AlternatingHexagons"/>
    <dgm:cxn modelId="{AEF64299-DEFD-476D-9DD1-FCDC898AF602}" srcId="{2E50F471-932F-443C-8683-21BB2539D224}" destId="{8CFC380F-AC68-4E21-A4D2-83012B6648B9}" srcOrd="1" destOrd="0" parTransId="{04A22310-E7BB-4A15-8174-4295FF95BB8E}" sibTransId="{90FD0EBB-E3B2-44E2-81DC-2D382D523DE6}"/>
    <dgm:cxn modelId="{D036E6A2-33C1-4FCE-BC58-840A2C1209E1}" type="presOf" srcId="{022FC8B2-4F5E-4F24-8099-11D0340F01B4}" destId="{B9707615-08A2-476A-9F3D-EFBD13B8AA5A}" srcOrd="0" destOrd="0" presId="urn:microsoft.com/office/officeart/2008/layout/AlternatingHexagons"/>
    <dgm:cxn modelId="{DA2C04A6-54DA-4A6B-B704-1AB50AEE7FF4}" srcId="{1C3D4ED9-A807-4567-ACBD-268906E2AD1B}" destId="{1A1CA7D0-01DE-42C1-B630-0CD9EA802707}" srcOrd="0" destOrd="0" parTransId="{3B0FCF1D-B361-464D-A74E-7A6B2762C256}" sibTransId="{2C8EA14F-3380-4A2A-A947-528EA0CE9769}"/>
    <dgm:cxn modelId="{83A4E7AA-CC0E-40BA-8777-FEEC94FDADA3}" type="presOf" srcId="{2E50F471-932F-443C-8683-21BB2539D224}" destId="{E35E3B5A-9B88-47ED-8A32-1B0B0EAE592D}" srcOrd="0" destOrd="0" presId="urn:microsoft.com/office/officeart/2008/layout/AlternatingHexagons"/>
    <dgm:cxn modelId="{3FA0B6CB-BE49-4219-B288-0BC3FF853537}" type="presOf" srcId="{1C3D4ED9-A807-4567-ACBD-268906E2AD1B}" destId="{B521C801-3649-4A65-8B72-A47977134F9A}" srcOrd="0" destOrd="0" presId="urn:microsoft.com/office/officeart/2008/layout/AlternatingHexagons"/>
    <dgm:cxn modelId="{217C08F5-1933-4DB5-ABB8-8DB2765C3E78}" srcId="{9368225A-1BA2-42DE-A106-351E77FF589B}" destId="{1863A8D6-D9F9-4196-86CC-C4F2DAD4855E}" srcOrd="0" destOrd="0" parTransId="{41974AFC-2854-4653-ADA1-E977B18C8559}" sibTransId="{E47B2605-A384-403A-BCCB-50022CCCE149}"/>
    <dgm:cxn modelId="{6956C5D2-5153-4688-BBDA-999EB3488D78}" type="presParOf" srcId="{E35E3B5A-9B88-47ED-8A32-1B0B0EAE592D}" destId="{8F0D2C41-FF1A-4DE5-8951-724E53E8BCE3}" srcOrd="0" destOrd="0" presId="urn:microsoft.com/office/officeart/2008/layout/AlternatingHexagons"/>
    <dgm:cxn modelId="{EF32DECD-0005-42E6-84EF-C0BB91C1BC87}" type="presParOf" srcId="{8F0D2C41-FF1A-4DE5-8951-724E53E8BCE3}" destId="{41B1AF01-C0F9-4B7E-B278-0A2B6EE5FCC6}" srcOrd="0" destOrd="0" presId="urn:microsoft.com/office/officeart/2008/layout/AlternatingHexagons"/>
    <dgm:cxn modelId="{2DB3FB3C-FEC2-4D8A-824B-CD828EC720B6}" type="presParOf" srcId="{8F0D2C41-FF1A-4DE5-8951-724E53E8BCE3}" destId="{B483009F-3445-46D4-86E4-C71738423B82}" srcOrd="1" destOrd="0" presId="urn:microsoft.com/office/officeart/2008/layout/AlternatingHexagons"/>
    <dgm:cxn modelId="{E8C0D4C0-55A7-4C5D-BAE7-AEAA488DFD40}" type="presParOf" srcId="{8F0D2C41-FF1A-4DE5-8951-724E53E8BCE3}" destId="{6D81394D-6B60-4B4A-9426-77563FF7FE9B}" srcOrd="2" destOrd="0" presId="urn:microsoft.com/office/officeart/2008/layout/AlternatingHexagons"/>
    <dgm:cxn modelId="{0A0D31B0-4D31-4B8D-A806-F2A0BB78E441}" type="presParOf" srcId="{8F0D2C41-FF1A-4DE5-8951-724E53E8BCE3}" destId="{3EAEAB9D-3213-479A-86D1-F928F3BE5773}" srcOrd="3" destOrd="0" presId="urn:microsoft.com/office/officeart/2008/layout/AlternatingHexagons"/>
    <dgm:cxn modelId="{BAFCED4B-1A2B-423C-8BDE-B08A39FF352C}" type="presParOf" srcId="{8F0D2C41-FF1A-4DE5-8951-724E53E8BCE3}" destId="{6BDFFB38-26CE-446F-A95B-8FD9A89340CD}" srcOrd="4" destOrd="0" presId="urn:microsoft.com/office/officeart/2008/layout/AlternatingHexagons"/>
    <dgm:cxn modelId="{E423E329-3387-4D7B-97E2-E49039CC7637}" type="presParOf" srcId="{E35E3B5A-9B88-47ED-8A32-1B0B0EAE592D}" destId="{11F948A8-8FD5-4CF4-B562-325D59AC4F97}" srcOrd="1" destOrd="0" presId="urn:microsoft.com/office/officeart/2008/layout/AlternatingHexagons"/>
    <dgm:cxn modelId="{383B452C-C155-4FD4-837D-480DA45BF866}" type="presParOf" srcId="{E35E3B5A-9B88-47ED-8A32-1B0B0EAE592D}" destId="{7B85692C-EBE1-45DF-8312-98CC59E51FEB}" srcOrd="2" destOrd="0" presId="urn:microsoft.com/office/officeart/2008/layout/AlternatingHexagons"/>
    <dgm:cxn modelId="{0742DD93-2BCE-4761-AC62-3D1657C0F3E2}" type="presParOf" srcId="{7B85692C-EBE1-45DF-8312-98CC59E51FEB}" destId="{BFDEE71B-C493-4087-BBA6-CE8591099E28}" srcOrd="0" destOrd="0" presId="urn:microsoft.com/office/officeart/2008/layout/AlternatingHexagons"/>
    <dgm:cxn modelId="{A19D7856-E235-4B6C-A0D4-CB3D8B5A2DE8}" type="presParOf" srcId="{7B85692C-EBE1-45DF-8312-98CC59E51FEB}" destId="{B9707615-08A2-476A-9F3D-EFBD13B8AA5A}" srcOrd="1" destOrd="0" presId="urn:microsoft.com/office/officeart/2008/layout/AlternatingHexagons"/>
    <dgm:cxn modelId="{ADA7EDA0-D193-4F1B-8E1B-C24A5E4673B1}" type="presParOf" srcId="{7B85692C-EBE1-45DF-8312-98CC59E51FEB}" destId="{98720D65-9E96-4961-98E1-9945468B82E1}" srcOrd="2" destOrd="0" presId="urn:microsoft.com/office/officeart/2008/layout/AlternatingHexagons"/>
    <dgm:cxn modelId="{79006A88-F6AC-472E-8AAD-B4C9F7EF49C2}" type="presParOf" srcId="{7B85692C-EBE1-45DF-8312-98CC59E51FEB}" destId="{43564EF8-2A44-4870-8332-F45C7B543F59}" srcOrd="3" destOrd="0" presId="urn:microsoft.com/office/officeart/2008/layout/AlternatingHexagons"/>
    <dgm:cxn modelId="{79CEA0C3-09F7-41AB-A02B-96A39FB5D18E}" type="presParOf" srcId="{7B85692C-EBE1-45DF-8312-98CC59E51FEB}" destId="{1B14D93F-0857-4D9D-A97C-CAA8FC456BB4}" srcOrd="4" destOrd="0" presId="urn:microsoft.com/office/officeart/2008/layout/AlternatingHexagons"/>
    <dgm:cxn modelId="{1B8C25FD-FCEC-4119-9A91-89A5C1AA6EEA}" type="presParOf" srcId="{E35E3B5A-9B88-47ED-8A32-1B0B0EAE592D}" destId="{F6E7B41C-AA10-4379-A5F5-45A03C709689}" srcOrd="3" destOrd="0" presId="urn:microsoft.com/office/officeart/2008/layout/AlternatingHexagons"/>
    <dgm:cxn modelId="{37F117B6-0693-453A-BEC2-6315444F6B2E}" type="presParOf" srcId="{E35E3B5A-9B88-47ED-8A32-1B0B0EAE592D}" destId="{D3E917B0-BCC6-40C5-883C-80A0620EE403}" srcOrd="4" destOrd="0" presId="urn:microsoft.com/office/officeart/2008/layout/AlternatingHexagons"/>
    <dgm:cxn modelId="{DC659C96-D26C-4301-811C-F07F1B9B7DFB}" type="presParOf" srcId="{D3E917B0-BCC6-40C5-883C-80A0620EE403}" destId="{B521C801-3649-4A65-8B72-A47977134F9A}" srcOrd="0" destOrd="0" presId="urn:microsoft.com/office/officeart/2008/layout/AlternatingHexagons"/>
    <dgm:cxn modelId="{F3CC033C-3F9C-4BE0-B669-2EC098406BFE}" type="presParOf" srcId="{D3E917B0-BCC6-40C5-883C-80A0620EE403}" destId="{79A6F234-30EE-4C1D-952F-F13D8544CFE0}" srcOrd="1" destOrd="0" presId="urn:microsoft.com/office/officeart/2008/layout/AlternatingHexagons"/>
    <dgm:cxn modelId="{7A1FEC62-F239-43E7-9D4E-36423E55408B}" type="presParOf" srcId="{D3E917B0-BCC6-40C5-883C-80A0620EE403}" destId="{6B6E4448-C97C-4421-87C4-B761A86826F7}" srcOrd="2" destOrd="0" presId="urn:microsoft.com/office/officeart/2008/layout/AlternatingHexagons"/>
    <dgm:cxn modelId="{D48A3A66-646A-4B59-B9E4-B394A27B7689}" type="presParOf" srcId="{D3E917B0-BCC6-40C5-883C-80A0620EE403}" destId="{8D48036F-C589-4CA1-922E-CAE7C39BAE0B}" srcOrd="3" destOrd="0" presId="urn:microsoft.com/office/officeart/2008/layout/AlternatingHexagons"/>
    <dgm:cxn modelId="{AB7C881F-D4D6-44B6-9B31-28F27F2D6834}" type="presParOf" srcId="{D3E917B0-BCC6-40C5-883C-80A0620EE403}" destId="{FBD1C4C4-E41D-4EFC-B953-A5C77CC72B4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1AF01-C0F9-4B7E-B278-0A2B6EE5FCC6}">
      <dsp:nvSpPr>
        <dsp:cNvPr id="0" name=""/>
        <dsp:cNvSpPr/>
      </dsp:nvSpPr>
      <dsp:spPr>
        <a:xfrm rot="5400000">
          <a:off x="4810718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b="1" kern="1200" dirty="0"/>
            <a:t>היכרות עם החולשות של עצמי</a:t>
          </a:r>
          <a:endParaRPr lang="en-IL" sz="1300" b="1" kern="1200" dirty="0"/>
        </a:p>
      </dsp:txBody>
      <dsp:txXfrm rot="-5400000">
        <a:off x="5133981" y="252983"/>
        <a:ext cx="965157" cy="1109376"/>
      </dsp:txXfrm>
    </dsp:sp>
    <dsp:sp modelId="{B483009F-3445-46D4-86E4-C71738423B82}">
      <dsp:nvSpPr>
        <dsp:cNvPr id="0" name=""/>
        <dsp:cNvSpPr/>
      </dsp:nvSpPr>
      <dsp:spPr>
        <a:xfrm>
          <a:off x="6360192" y="324165"/>
          <a:ext cx="179863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300" b="1" kern="1200"/>
        </a:p>
      </dsp:txBody>
      <dsp:txXfrm>
        <a:off x="6360192" y="324165"/>
        <a:ext cx="1798639" cy="967010"/>
      </dsp:txXfrm>
    </dsp:sp>
    <dsp:sp modelId="{6BDFFB38-26CE-446F-A95B-8FD9A89340CD}">
      <dsp:nvSpPr>
        <dsp:cNvPr id="0" name=""/>
        <dsp:cNvSpPr/>
      </dsp:nvSpPr>
      <dsp:spPr>
        <a:xfrm rot="5400000">
          <a:off x="3296379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b="1" kern="1200" dirty="0"/>
            <a:t>להתחבר למציאות</a:t>
          </a:r>
          <a:endParaRPr lang="en-IL" sz="2100" b="1" kern="1200" dirty="0"/>
        </a:p>
      </dsp:txBody>
      <dsp:txXfrm rot="-5400000">
        <a:off x="3619642" y="252983"/>
        <a:ext cx="965157" cy="1109376"/>
      </dsp:txXfrm>
    </dsp:sp>
    <dsp:sp modelId="{BFDEE71B-C493-4087-BBA6-CE8591099E28}">
      <dsp:nvSpPr>
        <dsp:cNvPr id="0" name=""/>
        <dsp:cNvSpPr/>
      </dsp:nvSpPr>
      <dsp:spPr>
        <a:xfrm rot="5400000">
          <a:off x="4050648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b="1" kern="1200" dirty="0"/>
            <a:t>למנוע כישלונות גדולים והרסניים</a:t>
          </a:r>
          <a:endParaRPr lang="en-IL" sz="1300" b="1" kern="1200" dirty="0"/>
        </a:p>
      </dsp:txBody>
      <dsp:txXfrm rot="-5400000">
        <a:off x="4373911" y="1620981"/>
        <a:ext cx="965157" cy="1109376"/>
      </dsp:txXfrm>
    </dsp:sp>
    <dsp:sp modelId="{B9707615-08A2-476A-9F3D-EFBD13B8AA5A}">
      <dsp:nvSpPr>
        <dsp:cNvPr id="0" name=""/>
        <dsp:cNvSpPr/>
      </dsp:nvSpPr>
      <dsp:spPr>
        <a:xfrm>
          <a:off x="2356767" y="1692163"/>
          <a:ext cx="174061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300" b="1" kern="1200"/>
        </a:p>
      </dsp:txBody>
      <dsp:txXfrm>
        <a:off x="2356767" y="1692163"/>
        <a:ext cx="1740619" cy="967010"/>
      </dsp:txXfrm>
    </dsp:sp>
    <dsp:sp modelId="{1B14D93F-0857-4D9D-A97C-CAA8FC456BB4}">
      <dsp:nvSpPr>
        <dsp:cNvPr id="0" name=""/>
        <dsp:cNvSpPr/>
      </dsp:nvSpPr>
      <dsp:spPr>
        <a:xfrm rot="5400000">
          <a:off x="5564987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b="1" kern="1200" dirty="0"/>
            <a:t>להתחשל</a:t>
          </a:r>
          <a:endParaRPr lang="en-IL" sz="2100" b="1" kern="1200" dirty="0"/>
        </a:p>
      </dsp:txBody>
      <dsp:txXfrm rot="-5400000">
        <a:off x="5888250" y="1620981"/>
        <a:ext cx="965157" cy="1109376"/>
      </dsp:txXfrm>
    </dsp:sp>
    <dsp:sp modelId="{B521C801-3649-4A65-8B72-A47977134F9A}">
      <dsp:nvSpPr>
        <dsp:cNvPr id="0" name=""/>
        <dsp:cNvSpPr/>
      </dsp:nvSpPr>
      <dsp:spPr>
        <a:xfrm rot="5400000">
          <a:off x="4810718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b="1" kern="1200" dirty="0"/>
            <a:t>להתאמן באדפטיביות</a:t>
          </a:r>
          <a:endParaRPr lang="en-IL" sz="1300" b="1" kern="1200" dirty="0"/>
        </a:p>
      </dsp:txBody>
      <dsp:txXfrm rot="-5400000">
        <a:off x="5133981" y="2988979"/>
        <a:ext cx="965157" cy="1109376"/>
      </dsp:txXfrm>
    </dsp:sp>
    <dsp:sp modelId="{79A6F234-30EE-4C1D-952F-F13D8544CFE0}">
      <dsp:nvSpPr>
        <dsp:cNvPr id="0" name=""/>
        <dsp:cNvSpPr/>
      </dsp:nvSpPr>
      <dsp:spPr>
        <a:xfrm>
          <a:off x="6360192" y="3060161"/>
          <a:ext cx="179863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300" b="1" kern="1200"/>
        </a:p>
      </dsp:txBody>
      <dsp:txXfrm>
        <a:off x="6360192" y="3060161"/>
        <a:ext cx="1798639" cy="967010"/>
      </dsp:txXfrm>
    </dsp:sp>
    <dsp:sp modelId="{FBD1C4C4-E41D-4EFC-B953-A5C77CC72B44}">
      <dsp:nvSpPr>
        <dsp:cNvPr id="0" name=""/>
        <dsp:cNvSpPr/>
      </dsp:nvSpPr>
      <dsp:spPr>
        <a:xfrm rot="5400000">
          <a:off x="3296379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לפתח חשיבה חיובית ואת תפיסת ה "יש"</a:t>
          </a:r>
          <a:endParaRPr lang="en-IL" sz="1600" b="1" kern="1200" dirty="0"/>
        </a:p>
      </dsp:txBody>
      <dsp:txXfrm rot="-5400000">
        <a:off x="3619642" y="2988979"/>
        <a:ext cx="965157" cy="1109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D3D1-524C-1D81-D28A-51C1A0B59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B0114-558C-B71F-3257-73504BE55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D5846-8F3F-7EB5-B89C-CFA989FCA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787-20BF-4001-B5DA-CC5D9E354F51}" type="datetimeFigureOut">
              <a:rPr lang="en-IL" smtClean="0"/>
              <a:t>07/11/2022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DDCF5-9E47-DAB3-5647-E88B3D88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AFD30-C51F-735C-CA3A-5CF35426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C11A-7A23-45F4-A449-51A701D6973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6810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8C86-6BED-C421-B407-AC0925D0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AF04A-A820-F092-E5D3-336C4AFB2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687E-F0F6-B727-B6CE-A53601AB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787-20BF-4001-B5DA-CC5D9E354F51}" type="datetimeFigureOut">
              <a:rPr lang="en-IL" smtClean="0"/>
              <a:t>07/11/2022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38DA5-140D-DEB6-B343-D9FBAACC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0341D-5F9C-037F-01A8-A0AD8981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C11A-7A23-45F4-A449-51A701D6973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7681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444B56-7647-6D91-4960-0DEB92B6C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963A4-69B5-A82A-7A7C-5CED24260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A8321-A696-EF66-1F07-F8CD84ED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787-20BF-4001-B5DA-CC5D9E354F51}" type="datetimeFigureOut">
              <a:rPr lang="en-IL" smtClean="0"/>
              <a:t>07/11/2022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F6487-C454-F111-9EBB-A6BA178A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2B1AD-1FDF-4F5C-F4A2-EA9716C6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C11A-7A23-45F4-A449-51A701D6973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54918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מפה"/>
          <p:cNvGrpSpPr>
            <a:grpSpLocks noChangeAspect="1"/>
          </p:cNvGrpSpPr>
          <p:nvPr/>
        </p:nvGrpSpPr>
        <p:grpSpPr bwMode="auto">
          <a:xfrm flipH="1">
            <a:off x="2364403" y="0"/>
            <a:ext cx="9389333" cy="6521450"/>
            <a:chOff x="1489" y="0"/>
            <a:chExt cx="5913" cy="4108"/>
          </a:xfrm>
        </p:grpSpPr>
        <p:grpSp>
          <p:nvGrpSpPr>
            <p:cNvPr id="214" name="קבוצה 417"/>
            <p:cNvGrpSpPr>
              <a:grpSpLocks/>
            </p:cNvGrpSpPr>
            <p:nvPr/>
          </p:nvGrpSpPr>
          <p:grpSpPr bwMode="auto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צורה חופשית 217"/>
              <p:cNvSpPr>
                <a:spLocks/>
              </p:cNvSpPr>
              <p:nvPr/>
            </p:nvSpPr>
            <p:spPr bwMode="auto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17" name="צורה חופשית 218"/>
              <p:cNvSpPr>
                <a:spLocks/>
              </p:cNvSpPr>
              <p:nvPr/>
            </p:nvSpPr>
            <p:spPr bwMode="auto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18" name="צורה חופשית 219"/>
              <p:cNvSpPr>
                <a:spLocks/>
              </p:cNvSpPr>
              <p:nvPr/>
            </p:nvSpPr>
            <p:spPr bwMode="auto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19" name="צורה חופשית 220"/>
              <p:cNvSpPr>
                <a:spLocks/>
              </p:cNvSpPr>
              <p:nvPr/>
            </p:nvSpPr>
            <p:spPr bwMode="auto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20" name="צורה חופשית 221"/>
              <p:cNvSpPr>
                <a:spLocks/>
              </p:cNvSpPr>
              <p:nvPr/>
            </p:nvSpPr>
            <p:spPr bwMode="auto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21" name="צורה חופשית 222"/>
              <p:cNvSpPr>
                <a:spLocks/>
              </p:cNvSpPr>
              <p:nvPr/>
            </p:nvSpPr>
            <p:spPr bwMode="auto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22" name="צורה חופשית 223"/>
              <p:cNvSpPr>
                <a:spLocks noEditPoints="1"/>
              </p:cNvSpPr>
              <p:nvPr/>
            </p:nvSpPr>
            <p:spPr bwMode="auto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23" name="צורה חופשית 224"/>
              <p:cNvSpPr>
                <a:spLocks/>
              </p:cNvSpPr>
              <p:nvPr/>
            </p:nvSpPr>
            <p:spPr bwMode="auto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24" name="צורה חופשית 225"/>
              <p:cNvSpPr>
                <a:spLocks/>
              </p:cNvSpPr>
              <p:nvPr/>
            </p:nvSpPr>
            <p:spPr bwMode="auto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25" name="צורה חופשית 226"/>
              <p:cNvSpPr>
                <a:spLocks/>
              </p:cNvSpPr>
              <p:nvPr/>
            </p:nvSpPr>
            <p:spPr bwMode="auto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26" name="צורה חופשית 227"/>
              <p:cNvSpPr>
                <a:spLocks/>
              </p:cNvSpPr>
              <p:nvPr/>
            </p:nvSpPr>
            <p:spPr bwMode="auto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27" name="צורה חופשית 228"/>
              <p:cNvSpPr>
                <a:spLocks/>
              </p:cNvSpPr>
              <p:nvPr/>
            </p:nvSpPr>
            <p:spPr bwMode="auto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28" name="צורה חופשית 229"/>
              <p:cNvSpPr>
                <a:spLocks/>
              </p:cNvSpPr>
              <p:nvPr/>
            </p:nvSpPr>
            <p:spPr bwMode="auto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29" name="צורה חופשית 230"/>
              <p:cNvSpPr>
                <a:spLocks/>
              </p:cNvSpPr>
              <p:nvPr/>
            </p:nvSpPr>
            <p:spPr bwMode="auto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30" name="צורה חופשית 231"/>
              <p:cNvSpPr>
                <a:spLocks/>
              </p:cNvSpPr>
              <p:nvPr/>
            </p:nvSpPr>
            <p:spPr bwMode="auto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31" name="צורה חופשית 232"/>
              <p:cNvSpPr>
                <a:spLocks/>
              </p:cNvSpPr>
              <p:nvPr/>
            </p:nvSpPr>
            <p:spPr bwMode="auto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32" name="צורה חופשית 233"/>
              <p:cNvSpPr>
                <a:spLocks/>
              </p:cNvSpPr>
              <p:nvPr/>
            </p:nvSpPr>
            <p:spPr bwMode="auto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33" name="צורה חופשית 234"/>
              <p:cNvSpPr>
                <a:spLocks/>
              </p:cNvSpPr>
              <p:nvPr/>
            </p:nvSpPr>
            <p:spPr bwMode="auto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34" name="צורה חופשית 235"/>
              <p:cNvSpPr>
                <a:spLocks/>
              </p:cNvSpPr>
              <p:nvPr/>
            </p:nvSpPr>
            <p:spPr bwMode="auto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35" name="צורה חופשית 236"/>
              <p:cNvSpPr>
                <a:spLocks/>
              </p:cNvSpPr>
              <p:nvPr/>
            </p:nvSpPr>
            <p:spPr bwMode="auto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36" name="צורה חופשית 237"/>
              <p:cNvSpPr>
                <a:spLocks/>
              </p:cNvSpPr>
              <p:nvPr/>
            </p:nvSpPr>
            <p:spPr bwMode="auto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37" name="צורה חופשית 238"/>
              <p:cNvSpPr>
                <a:spLocks/>
              </p:cNvSpPr>
              <p:nvPr/>
            </p:nvSpPr>
            <p:spPr bwMode="auto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38" name="צורה חופשית 239"/>
              <p:cNvSpPr>
                <a:spLocks/>
              </p:cNvSpPr>
              <p:nvPr/>
            </p:nvSpPr>
            <p:spPr bwMode="auto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39" name="צורה חופשית 240"/>
              <p:cNvSpPr>
                <a:spLocks/>
              </p:cNvSpPr>
              <p:nvPr/>
            </p:nvSpPr>
            <p:spPr bwMode="auto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40" name="צורה חופשית 241"/>
              <p:cNvSpPr>
                <a:spLocks/>
              </p:cNvSpPr>
              <p:nvPr/>
            </p:nvSpPr>
            <p:spPr bwMode="auto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41" name="צורה חופשית 242"/>
              <p:cNvSpPr>
                <a:spLocks/>
              </p:cNvSpPr>
              <p:nvPr/>
            </p:nvSpPr>
            <p:spPr bwMode="auto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42" name="צורה חופשית 243"/>
              <p:cNvSpPr>
                <a:spLocks/>
              </p:cNvSpPr>
              <p:nvPr/>
            </p:nvSpPr>
            <p:spPr bwMode="auto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43" name="צורה חופשית 244"/>
              <p:cNvSpPr>
                <a:spLocks/>
              </p:cNvSpPr>
              <p:nvPr/>
            </p:nvSpPr>
            <p:spPr bwMode="auto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44" name="צורה חופשית 245"/>
              <p:cNvSpPr>
                <a:spLocks/>
              </p:cNvSpPr>
              <p:nvPr/>
            </p:nvSpPr>
            <p:spPr bwMode="auto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45" name="צורה חופשית 246"/>
              <p:cNvSpPr>
                <a:spLocks/>
              </p:cNvSpPr>
              <p:nvPr/>
            </p:nvSpPr>
            <p:spPr bwMode="auto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46" name="צורה חופשית 247"/>
              <p:cNvSpPr>
                <a:spLocks/>
              </p:cNvSpPr>
              <p:nvPr/>
            </p:nvSpPr>
            <p:spPr bwMode="auto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47" name="צורה חופשית 248"/>
              <p:cNvSpPr>
                <a:spLocks/>
              </p:cNvSpPr>
              <p:nvPr/>
            </p:nvSpPr>
            <p:spPr bwMode="auto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48" name="צורה חופשית 249"/>
              <p:cNvSpPr>
                <a:spLocks/>
              </p:cNvSpPr>
              <p:nvPr/>
            </p:nvSpPr>
            <p:spPr bwMode="auto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49" name="צורה חופשית 250"/>
              <p:cNvSpPr>
                <a:spLocks/>
              </p:cNvSpPr>
              <p:nvPr/>
            </p:nvSpPr>
            <p:spPr bwMode="auto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50" name="צורה חופשית 251"/>
              <p:cNvSpPr>
                <a:spLocks/>
              </p:cNvSpPr>
              <p:nvPr/>
            </p:nvSpPr>
            <p:spPr bwMode="auto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51" name="צורה חופשית 252"/>
              <p:cNvSpPr>
                <a:spLocks/>
              </p:cNvSpPr>
              <p:nvPr/>
            </p:nvSpPr>
            <p:spPr bwMode="auto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52" name="צורה חופשית 253"/>
              <p:cNvSpPr>
                <a:spLocks/>
              </p:cNvSpPr>
              <p:nvPr/>
            </p:nvSpPr>
            <p:spPr bwMode="auto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53" name="צורה חופשית 254"/>
              <p:cNvSpPr>
                <a:spLocks/>
              </p:cNvSpPr>
              <p:nvPr/>
            </p:nvSpPr>
            <p:spPr bwMode="auto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54" name="צורה חופשית 255"/>
              <p:cNvSpPr>
                <a:spLocks/>
              </p:cNvSpPr>
              <p:nvPr/>
            </p:nvSpPr>
            <p:spPr bwMode="auto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55" name="צורה חופשית 256"/>
              <p:cNvSpPr>
                <a:spLocks/>
              </p:cNvSpPr>
              <p:nvPr/>
            </p:nvSpPr>
            <p:spPr bwMode="auto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56" name="צורה חופשית 257"/>
              <p:cNvSpPr>
                <a:spLocks/>
              </p:cNvSpPr>
              <p:nvPr/>
            </p:nvSpPr>
            <p:spPr bwMode="auto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57" name="צורה חופשית 258"/>
              <p:cNvSpPr>
                <a:spLocks/>
              </p:cNvSpPr>
              <p:nvPr/>
            </p:nvSpPr>
            <p:spPr bwMode="auto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58" name="צורה חופשית 259"/>
              <p:cNvSpPr>
                <a:spLocks/>
              </p:cNvSpPr>
              <p:nvPr/>
            </p:nvSpPr>
            <p:spPr bwMode="auto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59" name="צורה חופשית 260"/>
              <p:cNvSpPr>
                <a:spLocks/>
              </p:cNvSpPr>
              <p:nvPr/>
            </p:nvSpPr>
            <p:spPr bwMode="auto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60" name="צורה חופשית 261"/>
              <p:cNvSpPr>
                <a:spLocks/>
              </p:cNvSpPr>
              <p:nvPr/>
            </p:nvSpPr>
            <p:spPr bwMode="auto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61" name="צורה חופשית 262"/>
              <p:cNvSpPr>
                <a:spLocks/>
              </p:cNvSpPr>
              <p:nvPr/>
            </p:nvSpPr>
            <p:spPr bwMode="auto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62" name="צורה חופשית 263"/>
              <p:cNvSpPr>
                <a:spLocks/>
              </p:cNvSpPr>
              <p:nvPr/>
            </p:nvSpPr>
            <p:spPr bwMode="auto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63" name="צורה חופשית 264"/>
              <p:cNvSpPr>
                <a:spLocks/>
              </p:cNvSpPr>
              <p:nvPr/>
            </p:nvSpPr>
            <p:spPr bwMode="auto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64" name="צורה חופשית 265"/>
              <p:cNvSpPr>
                <a:spLocks/>
              </p:cNvSpPr>
              <p:nvPr/>
            </p:nvSpPr>
            <p:spPr bwMode="auto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65" name="צורה חופשית 266"/>
              <p:cNvSpPr>
                <a:spLocks/>
              </p:cNvSpPr>
              <p:nvPr/>
            </p:nvSpPr>
            <p:spPr bwMode="auto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66" name="צורה חופשית 267"/>
              <p:cNvSpPr>
                <a:spLocks/>
              </p:cNvSpPr>
              <p:nvPr/>
            </p:nvSpPr>
            <p:spPr bwMode="auto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67" name="צורה חופשית 268"/>
              <p:cNvSpPr>
                <a:spLocks/>
              </p:cNvSpPr>
              <p:nvPr/>
            </p:nvSpPr>
            <p:spPr bwMode="auto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68" name="צורה חופשית 269"/>
              <p:cNvSpPr>
                <a:spLocks/>
              </p:cNvSpPr>
              <p:nvPr/>
            </p:nvSpPr>
            <p:spPr bwMode="auto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69" name="צורה חופשית 270"/>
              <p:cNvSpPr>
                <a:spLocks/>
              </p:cNvSpPr>
              <p:nvPr/>
            </p:nvSpPr>
            <p:spPr bwMode="auto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70" name="צורה חופשית 271"/>
              <p:cNvSpPr>
                <a:spLocks/>
              </p:cNvSpPr>
              <p:nvPr/>
            </p:nvSpPr>
            <p:spPr bwMode="auto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71" name="צורה חופשית 272"/>
              <p:cNvSpPr>
                <a:spLocks/>
              </p:cNvSpPr>
              <p:nvPr/>
            </p:nvSpPr>
            <p:spPr bwMode="auto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72" name="צורה חופשית 273"/>
              <p:cNvSpPr>
                <a:spLocks/>
              </p:cNvSpPr>
              <p:nvPr/>
            </p:nvSpPr>
            <p:spPr bwMode="auto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73" name="צורה חופשית 274"/>
              <p:cNvSpPr>
                <a:spLocks/>
              </p:cNvSpPr>
              <p:nvPr/>
            </p:nvSpPr>
            <p:spPr bwMode="auto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74" name="צורה חופשית 275"/>
              <p:cNvSpPr>
                <a:spLocks/>
              </p:cNvSpPr>
              <p:nvPr/>
            </p:nvSpPr>
            <p:spPr bwMode="auto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75" name="צורה חופשית 276"/>
              <p:cNvSpPr>
                <a:spLocks/>
              </p:cNvSpPr>
              <p:nvPr/>
            </p:nvSpPr>
            <p:spPr bwMode="auto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76" name="צורה חופשית 277"/>
              <p:cNvSpPr>
                <a:spLocks/>
              </p:cNvSpPr>
              <p:nvPr/>
            </p:nvSpPr>
            <p:spPr bwMode="auto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77" name="צורה חופשית 278"/>
              <p:cNvSpPr>
                <a:spLocks/>
              </p:cNvSpPr>
              <p:nvPr/>
            </p:nvSpPr>
            <p:spPr bwMode="auto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78" name="צורה חופשית 279"/>
              <p:cNvSpPr>
                <a:spLocks/>
              </p:cNvSpPr>
              <p:nvPr/>
            </p:nvSpPr>
            <p:spPr bwMode="auto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79" name="צורה חופשית 280"/>
              <p:cNvSpPr>
                <a:spLocks/>
              </p:cNvSpPr>
              <p:nvPr/>
            </p:nvSpPr>
            <p:spPr bwMode="auto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80" name="צורה חופשית 281"/>
              <p:cNvSpPr>
                <a:spLocks/>
              </p:cNvSpPr>
              <p:nvPr/>
            </p:nvSpPr>
            <p:spPr bwMode="auto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81" name="צורה חופשית 282"/>
              <p:cNvSpPr>
                <a:spLocks/>
              </p:cNvSpPr>
              <p:nvPr/>
            </p:nvSpPr>
            <p:spPr bwMode="auto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82" name="צורה חופשית 283"/>
              <p:cNvSpPr>
                <a:spLocks/>
              </p:cNvSpPr>
              <p:nvPr/>
            </p:nvSpPr>
            <p:spPr bwMode="auto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83" name="צורה חופשית 284"/>
              <p:cNvSpPr>
                <a:spLocks/>
              </p:cNvSpPr>
              <p:nvPr/>
            </p:nvSpPr>
            <p:spPr bwMode="auto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84" name="צורה חופשית 285"/>
              <p:cNvSpPr>
                <a:spLocks/>
              </p:cNvSpPr>
              <p:nvPr/>
            </p:nvSpPr>
            <p:spPr bwMode="auto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85" name="צורה חופשית 286"/>
              <p:cNvSpPr>
                <a:spLocks/>
              </p:cNvSpPr>
              <p:nvPr/>
            </p:nvSpPr>
            <p:spPr bwMode="auto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86" name="צורה חופשית 287"/>
              <p:cNvSpPr>
                <a:spLocks/>
              </p:cNvSpPr>
              <p:nvPr/>
            </p:nvSpPr>
            <p:spPr bwMode="auto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87" name="צורה חופשית 288"/>
              <p:cNvSpPr>
                <a:spLocks/>
              </p:cNvSpPr>
              <p:nvPr/>
            </p:nvSpPr>
            <p:spPr bwMode="auto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88" name="צורה חופשית 289"/>
              <p:cNvSpPr>
                <a:spLocks/>
              </p:cNvSpPr>
              <p:nvPr/>
            </p:nvSpPr>
            <p:spPr bwMode="auto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89" name="צורה חופשית 290"/>
              <p:cNvSpPr>
                <a:spLocks/>
              </p:cNvSpPr>
              <p:nvPr/>
            </p:nvSpPr>
            <p:spPr bwMode="auto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90" name="צורה חופשית 291"/>
              <p:cNvSpPr>
                <a:spLocks/>
              </p:cNvSpPr>
              <p:nvPr/>
            </p:nvSpPr>
            <p:spPr bwMode="auto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91" name="צורה חופשית 292"/>
              <p:cNvSpPr>
                <a:spLocks/>
              </p:cNvSpPr>
              <p:nvPr/>
            </p:nvSpPr>
            <p:spPr bwMode="auto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92" name="צורה חופשית 293"/>
              <p:cNvSpPr>
                <a:spLocks/>
              </p:cNvSpPr>
              <p:nvPr/>
            </p:nvSpPr>
            <p:spPr bwMode="auto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93" name="צורה חופשית 294"/>
              <p:cNvSpPr>
                <a:spLocks/>
              </p:cNvSpPr>
              <p:nvPr/>
            </p:nvSpPr>
            <p:spPr bwMode="auto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94" name="צורה חופשית 295"/>
              <p:cNvSpPr>
                <a:spLocks/>
              </p:cNvSpPr>
              <p:nvPr/>
            </p:nvSpPr>
            <p:spPr bwMode="auto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95" name="צורה חופשית 296"/>
              <p:cNvSpPr>
                <a:spLocks/>
              </p:cNvSpPr>
              <p:nvPr/>
            </p:nvSpPr>
            <p:spPr bwMode="auto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96" name="צורה חופשית 297"/>
              <p:cNvSpPr>
                <a:spLocks/>
              </p:cNvSpPr>
              <p:nvPr/>
            </p:nvSpPr>
            <p:spPr bwMode="auto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97" name="צורה חופשית 298"/>
              <p:cNvSpPr>
                <a:spLocks/>
              </p:cNvSpPr>
              <p:nvPr/>
            </p:nvSpPr>
            <p:spPr bwMode="auto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98" name="צורה חופשית 299"/>
              <p:cNvSpPr>
                <a:spLocks/>
              </p:cNvSpPr>
              <p:nvPr/>
            </p:nvSpPr>
            <p:spPr bwMode="auto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299" name="צורה חופשית 300"/>
              <p:cNvSpPr>
                <a:spLocks/>
              </p:cNvSpPr>
              <p:nvPr/>
            </p:nvSpPr>
            <p:spPr bwMode="auto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00" name="צורה חופשית 301"/>
              <p:cNvSpPr>
                <a:spLocks/>
              </p:cNvSpPr>
              <p:nvPr/>
            </p:nvSpPr>
            <p:spPr bwMode="auto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01" name="צורה חופשית 302"/>
              <p:cNvSpPr>
                <a:spLocks/>
              </p:cNvSpPr>
              <p:nvPr/>
            </p:nvSpPr>
            <p:spPr bwMode="auto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02" name="צורה חופשית 303"/>
              <p:cNvSpPr>
                <a:spLocks/>
              </p:cNvSpPr>
              <p:nvPr/>
            </p:nvSpPr>
            <p:spPr bwMode="auto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03" name="צורה חופשית 304"/>
              <p:cNvSpPr>
                <a:spLocks/>
              </p:cNvSpPr>
              <p:nvPr/>
            </p:nvSpPr>
            <p:spPr bwMode="auto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04" name="צורה חופשית 305"/>
              <p:cNvSpPr>
                <a:spLocks/>
              </p:cNvSpPr>
              <p:nvPr/>
            </p:nvSpPr>
            <p:spPr bwMode="auto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05" name="צורה חופשית 306"/>
              <p:cNvSpPr>
                <a:spLocks/>
              </p:cNvSpPr>
              <p:nvPr/>
            </p:nvSpPr>
            <p:spPr bwMode="auto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06" name="צורה חופשית 307"/>
              <p:cNvSpPr>
                <a:spLocks/>
              </p:cNvSpPr>
              <p:nvPr/>
            </p:nvSpPr>
            <p:spPr bwMode="auto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07" name="צורה חופשית 308"/>
              <p:cNvSpPr>
                <a:spLocks/>
              </p:cNvSpPr>
              <p:nvPr/>
            </p:nvSpPr>
            <p:spPr bwMode="auto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08" name="צורה חופשית 309"/>
              <p:cNvSpPr>
                <a:spLocks/>
              </p:cNvSpPr>
              <p:nvPr/>
            </p:nvSpPr>
            <p:spPr bwMode="auto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09" name="צורה חופשית 310"/>
              <p:cNvSpPr>
                <a:spLocks/>
              </p:cNvSpPr>
              <p:nvPr/>
            </p:nvSpPr>
            <p:spPr bwMode="auto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10" name="צורה חופשית 311"/>
              <p:cNvSpPr>
                <a:spLocks/>
              </p:cNvSpPr>
              <p:nvPr/>
            </p:nvSpPr>
            <p:spPr bwMode="auto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11" name="צורה חופשית 312"/>
              <p:cNvSpPr>
                <a:spLocks/>
              </p:cNvSpPr>
              <p:nvPr/>
            </p:nvSpPr>
            <p:spPr bwMode="auto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12" name="צורה חופשית 313"/>
              <p:cNvSpPr>
                <a:spLocks/>
              </p:cNvSpPr>
              <p:nvPr/>
            </p:nvSpPr>
            <p:spPr bwMode="auto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13" name="צורה חופשית 314"/>
              <p:cNvSpPr>
                <a:spLocks/>
              </p:cNvSpPr>
              <p:nvPr/>
            </p:nvSpPr>
            <p:spPr bwMode="auto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14" name="צורה חופשית 315"/>
              <p:cNvSpPr>
                <a:spLocks/>
              </p:cNvSpPr>
              <p:nvPr/>
            </p:nvSpPr>
            <p:spPr bwMode="auto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15" name="צורה חופשית 316"/>
              <p:cNvSpPr>
                <a:spLocks/>
              </p:cNvSpPr>
              <p:nvPr/>
            </p:nvSpPr>
            <p:spPr bwMode="auto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16" name="צורה חופשית 317"/>
              <p:cNvSpPr>
                <a:spLocks/>
              </p:cNvSpPr>
              <p:nvPr/>
            </p:nvSpPr>
            <p:spPr bwMode="auto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17" name="צורה חופשית 318"/>
              <p:cNvSpPr>
                <a:spLocks/>
              </p:cNvSpPr>
              <p:nvPr/>
            </p:nvSpPr>
            <p:spPr bwMode="auto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18" name="צורה חופשית 319"/>
              <p:cNvSpPr>
                <a:spLocks/>
              </p:cNvSpPr>
              <p:nvPr/>
            </p:nvSpPr>
            <p:spPr bwMode="auto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19" name="צורה חופשית 320"/>
              <p:cNvSpPr>
                <a:spLocks/>
              </p:cNvSpPr>
              <p:nvPr/>
            </p:nvSpPr>
            <p:spPr bwMode="auto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20" name="צורה חופשית 321"/>
              <p:cNvSpPr>
                <a:spLocks/>
              </p:cNvSpPr>
              <p:nvPr/>
            </p:nvSpPr>
            <p:spPr bwMode="auto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21" name="צורה חופשית 322"/>
              <p:cNvSpPr>
                <a:spLocks/>
              </p:cNvSpPr>
              <p:nvPr/>
            </p:nvSpPr>
            <p:spPr bwMode="auto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22" name="צורה חופשית 323"/>
              <p:cNvSpPr>
                <a:spLocks/>
              </p:cNvSpPr>
              <p:nvPr/>
            </p:nvSpPr>
            <p:spPr bwMode="auto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23" name="צורה חופשית 324"/>
              <p:cNvSpPr>
                <a:spLocks/>
              </p:cNvSpPr>
              <p:nvPr/>
            </p:nvSpPr>
            <p:spPr bwMode="auto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24" name="צורה חופשית 325"/>
              <p:cNvSpPr>
                <a:spLocks/>
              </p:cNvSpPr>
              <p:nvPr/>
            </p:nvSpPr>
            <p:spPr bwMode="auto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25" name="צורה חופשית 326"/>
              <p:cNvSpPr>
                <a:spLocks/>
              </p:cNvSpPr>
              <p:nvPr/>
            </p:nvSpPr>
            <p:spPr bwMode="auto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26" name="צורה חופשית 327"/>
              <p:cNvSpPr>
                <a:spLocks/>
              </p:cNvSpPr>
              <p:nvPr/>
            </p:nvSpPr>
            <p:spPr bwMode="auto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27" name="צורה חופשית 328"/>
              <p:cNvSpPr>
                <a:spLocks/>
              </p:cNvSpPr>
              <p:nvPr/>
            </p:nvSpPr>
            <p:spPr bwMode="auto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28" name="צורה חופשית 329"/>
              <p:cNvSpPr>
                <a:spLocks/>
              </p:cNvSpPr>
              <p:nvPr/>
            </p:nvSpPr>
            <p:spPr bwMode="auto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29" name="צורה חופשית 330"/>
              <p:cNvSpPr>
                <a:spLocks/>
              </p:cNvSpPr>
              <p:nvPr/>
            </p:nvSpPr>
            <p:spPr bwMode="auto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30" name="צורה חופשית 331"/>
              <p:cNvSpPr>
                <a:spLocks/>
              </p:cNvSpPr>
              <p:nvPr/>
            </p:nvSpPr>
            <p:spPr bwMode="auto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31" name="צורה חופשית 332"/>
              <p:cNvSpPr>
                <a:spLocks/>
              </p:cNvSpPr>
              <p:nvPr/>
            </p:nvSpPr>
            <p:spPr bwMode="auto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32" name="צורה חופשית 333"/>
              <p:cNvSpPr>
                <a:spLocks/>
              </p:cNvSpPr>
              <p:nvPr/>
            </p:nvSpPr>
            <p:spPr bwMode="auto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33" name="צורה חופשית 334"/>
              <p:cNvSpPr>
                <a:spLocks/>
              </p:cNvSpPr>
              <p:nvPr/>
            </p:nvSpPr>
            <p:spPr bwMode="auto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34" name="צורה חופשית 335"/>
              <p:cNvSpPr>
                <a:spLocks/>
              </p:cNvSpPr>
              <p:nvPr/>
            </p:nvSpPr>
            <p:spPr bwMode="auto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35" name="צורה חופשית 336"/>
              <p:cNvSpPr>
                <a:spLocks/>
              </p:cNvSpPr>
              <p:nvPr/>
            </p:nvSpPr>
            <p:spPr bwMode="auto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36" name="צורה חופשית 337"/>
              <p:cNvSpPr>
                <a:spLocks/>
              </p:cNvSpPr>
              <p:nvPr/>
            </p:nvSpPr>
            <p:spPr bwMode="auto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37" name="צורה חופשית 338"/>
              <p:cNvSpPr>
                <a:spLocks/>
              </p:cNvSpPr>
              <p:nvPr/>
            </p:nvSpPr>
            <p:spPr bwMode="auto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38" name="צורה חופשית 339"/>
              <p:cNvSpPr>
                <a:spLocks/>
              </p:cNvSpPr>
              <p:nvPr/>
            </p:nvSpPr>
            <p:spPr bwMode="auto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39" name="צורה חופשית 340"/>
              <p:cNvSpPr>
                <a:spLocks/>
              </p:cNvSpPr>
              <p:nvPr/>
            </p:nvSpPr>
            <p:spPr bwMode="auto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40" name="צורה חופשית 341"/>
              <p:cNvSpPr>
                <a:spLocks/>
              </p:cNvSpPr>
              <p:nvPr/>
            </p:nvSpPr>
            <p:spPr bwMode="auto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41" name="צורה חופשית 342"/>
              <p:cNvSpPr>
                <a:spLocks/>
              </p:cNvSpPr>
              <p:nvPr/>
            </p:nvSpPr>
            <p:spPr bwMode="auto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42" name="צורה חופשית 343"/>
              <p:cNvSpPr>
                <a:spLocks/>
              </p:cNvSpPr>
              <p:nvPr/>
            </p:nvSpPr>
            <p:spPr bwMode="auto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43" name="צורה חופשית 344"/>
              <p:cNvSpPr>
                <a:spLocks/>
              </p:cNvSpPr>
              <p:nvPr/>
            </p:nvSpPr>
            <p:spPr bwMode="auto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44" name="צורה חופשית 345"/>
              <p:cNvSpPr>
                <a:spLocks/>
              </p:cNvSpPr>
              <p:nvPr/>
            </p:nvSpPr>
            <p:spPr bwMode="auto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45" name="צורה חופשית 346"/>
              <p:cNvSpPr>
                <a:spLocks/>
              </p:cNvSpPr>
              <p:nvPr/>
            </p:nvSpPr>
            <p:spPr bwMode="auto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46" name="צורה חופשית 347"/>
              <p:cNvSpPr>
                <a:spLocks/>
              </p:cNvSpPr>
              <p:nvPr/>
            </p:nvSpPr>
            <p:spPr bwMode="auto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47" name="צורה חופשית 348"/>
              <p:cNvSpPr>
                <a:spLocks/>
              </p:cNvSpPr>
              <p:nvPr/>
            </p:nvSpPr>
            <p:spPr bwMode="auto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48" name="צורה חופשית 349"/>
              <p:cNvSpPr>
                <a:spLocks/>
              </p:cNvSpPr>
              <p:nvPr/>
            </p:nvSpPr>
            <p:spPr bwMode="auto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49" name="צורה חופשית 350"/>
              <p:cNvSpPr>
                <a:spLocks/>
              </p:cNvSpPr>
              <p:nvPr/>
            </p:nvSpPr>
            <p:spPr bwMode="auto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50" name="צורה חופשית 351"/>
              <p:cNvSpPr>
                <a:spLocks/>
              </p:cNvSpPr>
              <p:nvPr/>
            </p:nvSpPr>
            <p:spPr bwMode="auto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51" name="צורה חופשית 352"/>
              <p:cNvSpPr>
                <a:spLocks/>
              </p:cNvSpPr>
              <p:nvPr/>
            </p:nvSpPr>
            <p:spPr bwMode="auto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52" name="צורה חופשית 353"/>
              <p:cNvSpPr>
                <a:spLocks/>
              </p:cNvSpPr>
              <p:nvPr/>
            </p:nvSpPr>
            <p:spPr bwMode="auto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53" name="צורה חופשית 354"/>
              <p:cNvSpPr>
                <a:spLocks/>
              </p:cNvSpPr>
              <p:nvPr/>
            </p:nvSpPr>
            <p:spPr bwMode="auto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54" name="צורה חופשית 355"/>
              <p:cNvSpPr>
                <a:spLocks/>
              </p:cNvSpPr>
              <p:nvPr/>
            </p:nvSpPr>
            <p:spPr bwMode="auto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55" name="צורה חופשית 356"/>
              <p:cNvSpPr>
                <a:spLocks/>
              </p:cNvSpPr>
              <p:nvPr/>
            </p:nvSpPr>
            <p:spPr bwMode="auto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56" name="צורה חופשית 357"/>
              <p:cNvSpPr>
                <a:spLocks/>
              </p:cNvSpPr>
              <p:nvPr/>
            </p:nvSpPr>
            <p:spPr bwMode="auto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57" name="צורה חופשית 358"/>
              <p:cNvSpPr>
                <a:spLocks/>
              </p:cNvSpPr>
              <p:nvPr/>
            </p:nvSpPr>
            <p:spPr bwMode="auto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58" name="צורה חופשית 359"/>
              <p:cNvSpPr>
                <a:spLocks/>
              </p:cNvSpPr>
              <p:nvPr/>
            </p:nvSpPr>
            <p:spPr bwMode="auto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59" name="צורה חופשית 360"/>
              <p:cNvSpPr>
                <a:spLocks/>
              </p:cNvSpPr>
              <p:nvPr/>
            </p:nvSpPr>
            <p:spPr bwMode="auto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60" name="צורה חופשית 361"/>
              <p:cNvSpPr>
                <a:spLocks/>
              </p:cNvSpPr>
              <p:nvPr/>
            </p:nvSpPr>
            <p:spPr bwMode="auto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61" name="צורה חופשית 362"/>
              <p:cNvSpPr>
                <a:spLocks/>
              </p:cNvSpPr>
              <p:nvPr/>
            </p:nvSpPr>
            <p:spPr bwMode="auto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62" name="צורה חופשית 363"/>
              <p:cNvSpPr>
                <a:spLocks/>
              </p:cNvSpPr>
              <p:nvPr/>
            </p:nvSpPr>
            <p:spPr bwMode="auto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63" name="צורה חופשית 364"/>
              <p:cNvSpPr>
                <a:spLocks/>
              </p:cNvSpPr>
              <p:nvPr/>
            </p:nvSpPr>
            <p:spPr bwMode="auto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64" name="צורה חופשית 365"/>
              <p:cNvSpPr>
                <a:spLocks/>
              </p:cNvSpPr>
              <p:nvPr/>
            </p:nvSpPr>
            <p:spPr bwMode="auto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65" name="צורה חופשית 366"/>
              <p:cNvSpPr>
                <a:spLocks/>
              </p:cNvSpPr>
              <p:nvPr/>
            </p:nvSpPr>
            <p:spPr bwMode="auto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66" name="צורה חופשית 367"/>
              <p:cNvSpPr>
                <a:spLocks/>
              </p:cNvSpPr>
              <p:nvPr/>
            </p:nvSpPr>
            <p:spPr bwMode="auto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67" name="צורה חופשית 368"/>
              <p:cNvSpPr>
                <a:spLocks/>
              </p:cNvSpPr>
              <p:nvPr/>
            </p:nvSpPr>
            <p:spPr bwMode="auto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68" name="צורה חופשית 369"/>
              <p:cNvSpPr>
                <a:spLocks/>
              </p:cNvSpPr>
              <p:nvPr/>
            </p:nvSpPr>
            <p:spPr bwMode="auto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69" name="צורה חופשית 370"/>
              <p:cNvSpPr>
                <a:spLocks/>
              </p:cNvSpPr>
              <p:nvPr/>
            </p:nvSpPr>
            <p:spPr bwMode="auto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70" name="צורה חופשית 371"/>
              <p:cNvSpPr>
                <a:spLocks/>
              </p:cNvSpPr>
              <p:nvPr/>
            </p:nvSpPr>
            <p:spPr bwMode="auto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71" name="צורה חופשית 372"/>
              <p:cNvSpPr>
                <a:spLocks/>
              </p:cNvSpPr>
              <p:nvPr/>
            </p:nvSpPr>
            <p:spPr bwMode="auto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72" name="צורה חופשית 373"/>
              <p:cNvSpPr>
                <a:spLocks/>
              </p:cNvSpPr>
              <p:nvPr/>
            </p:nvSpPr>
            <p:spPr bwMode="auto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73" name="צורה חופשית 374"/>
              <p:cNvSpPr>
                <a:spLocks/>
              </p:cNvSpPr>
              <p:nvPr/>
            </p:nvSpPr>
            <p:spPr bwMode="auto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74" name="צורה חופשית 375"/>
              <p:cNvSpPr>
                <a:spLocks/>
              </p:cNvSpPr>
              <p:nvPr/>
            </p:nvSpPr>
            <p:spPr bwMode="auto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75" name="צורה חופשית 376"/>
              <p:cNvSpPr>
                <a:spLocks/>
              </p:cNvSpPr>
              <p:nvPr/>
            </p:nvSpPr>
            <p:spPr bwMode="auto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76" name="צורה חופשית 377"/>
              <p:cNvSpPr>
                <a:spLocks/>
              </p:cNvSpPr>
              <p:nvPr/>
            </p:nvSpPr>
            <p:spPr bwMode="auto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77" name="צורה חופשית 378"/>
              <p:cNvSpPr>
                <a:spLocks/>
              </p:cNvSpPr>
              <p:nvPr/>
            </p:nvSpPr>
            <p:spPr bwMode="auto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78" name="צורה חופשית 379"/>
              <p:cNvSpPr>
                <a:spLocks/>
              </p:cNvSpPr>
              <p:nvPr/>
            </p:nvSpPr>
            <p:spPr bwMode="auto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79" name="צורה חופשית 380"/>
              <p:cNvSpPr>
                <a:spLocks/>
              </p:cNvSpPr>
              <p:nvPr/>
            </p:nvSpPr>
            <p:spPr bwMode="auto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80" name="צורה חופשית 381"/>
              <p:cNvSpPr>
                <a:spLocks/>
              </p:cNvSpPr>
              <p:nvPr/>
            </p:nvSpPr>
            <p:spPr bwMode="auto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81" name="צורה חופשית 382"/>
              <p:cNvSpPr>
                <a:spLocks/>
              </p:cNvSpPr>
              <p:nvPr/>
            </p:nvSpPr>
            <p:spPr bwMode="auto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82" name="צורה חופשית 383"/>
              <p:cNvSpPr>
                <a:spLocks/>
              </p:cNvSpPr>
              <p:nvPr/>
            </p:nvSpPr>
            <p:spPr bwMode="auto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83" name="צורה חופשית 384"/>
              <p:cNvSpPr>
                <a:spLocks/>
              </p:cNvSpPr>
              <p:nvPr/>
            </p:nvSpPr>
            <p:spPr bwMode="auto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84" name="צורה חופשית 385"/>
              <p:cNvSpPr>
                <a:spLocks/>
              </p:cNvSpPr>
              <p:nvPr/>
            </p:nvSpPr>
            <p:spPr bwMode="auto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85" name="צורה חופשית 386"/>
              <p:cNvSpPr>
                <a:spLocks/>
              </p:cNvSpPr>
              <p:nvPr/>
            </p:nvSpPr>
            <p:spPr bwMode="auto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86" name="צורה חופשית 387"/>
              <p:cNvSpPr>
                <a:spLocks/>
              </p:cNvSpPr>
              <p:nvPr/>
            </p:nvSpPr>
            <p:spPr bwMode="auto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87" name="צורה חופשית 388"/>
              <p:cNvSpPr>
                <a:spLocks/>
              </p:cNvSpPr>
              <p:nvPr/>
            </p:nvSpPr>
            <p:spPr bwMode="auto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88" name="צורה חופשית 389"/>
              <p:cNvSpPr>
                <a:spLocks/>
              </p:cNvSpPr>
              <p:nvPr/>
            </p:nvSpPr>
            <p:spPr bwMode="auto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89" name="צורה חופשית 390"/>
              <p:cNvSpPr>
                <a:spLocks/>
              </p:cNvSpPr>
              <p:nvPr/>
            </p:nvSpPr>
            <p:spPr bwMode="auto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90" name="צורה חופשית 391"/>
              <p:cNvSpPr>
                <a:spLocks/>
              </p:cNvSpPr>
              <p:nvPr/>
            </p:nvSpPr>
            <p:spPr bwMode="auto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91" name="צורה חופשית 392"/>
              <p:cNvSpPr>
                <a:spLocks/>
              </p:cNvSpPr>
              <p:nvPr/>
            </p:nvSpPr>
            <p:spPr bwMode="auto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92" name="צורה חופשית 393"/>
              <p:cNvSpPr>
                <a:spLocks/>
              </p:cNvSpPr>
              <p:nvPr/>
            </p:nvSpPr>
            <p:spPr bwMode="auto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93" name="צורה חופשית 394"/>
              <p:cNvSpPr>
                <a:spLocks/>
              </p:cNvSpPr>
              <p:nvPr/>
            </p:nvSpPr>
            <p:spPr bwMode="auto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94" name="צורה חופשית 395"/>
              <p:cNvSpPr>
                <a:spLocks/>
              </p:cNvSpPr>
              <p:nvPr/>
            </p:nvSpPr>
            <p:spPr bwMode="auto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95" name="צורה חופשית 396"/>
              <p:cNvSpPr>
                <a:spLocks/>
              </p:cNvSpPr>
              <p:nvPr/>
            </p:nvSpPr>
            <p:spPr bwMode="auto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96" name="צורה חופשית 397"/>
              <p:cNvSpPr>
                <a:spLocks/>
              </p:cNvSpPr>
              <p:nvPr/>
            </p:nvSpPr>
            <p:spPr bwMode="auto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97" name="צורה חופשית 398"/>
              <p:cNvSpPr>
                <a:spLocks/>
              </p:cNvSpPr>
              <p:nvPr/>
            </p:nvSpPr>
            <p:spPr bwMode="auto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98" name="צורה חופשית 399"/>
              <p:cNvSpPr>
                <a:spLocks/>
              </p:cNvSpPr>
              <p:nvPr/>
            </p:nvSpPr>
            <p:spPr bwMode="auto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399" name="צורה חופשית 400"/>
              <p:cNvSpPr>
                <a:spLocks/>
              </p:cNvSpPr>
              <p:nvPr/>
            </p:nvSpPr>
            <p:spPr bwMode="auto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400" name="צורה חופשית 401"/>
              <p:cNvSpPr>
                <a:spLocks/>
              </p:cNvSpPr>
              <p:nvPr/>
            </p:nvSpPr>
            <p:spPr bwMode="auto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401" name="צורה חופשית 402"/>
              <p:cNvSpPr>
                <a:spLocks/>
              </p:cNvSpPr>
              <p:nvPr/>
            </p:nvSpPr>
            <p:spPr bwMode="auto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402" name="צורה חופשית 403"/>
              <p:cNvSpPr>
                <a:spLocks/>
              </p:cNvSpPr>
              <p:nvPr/>
            </p:nvSpPr>
            <p:spPr bwMode="auto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403" name="צורה חופשית 404"/>
              <p:cNvSpPr>
                <a:spLocks/>
              </p:cNvSpPr>
              <p:nvPr/>
            </p:nvSpPr>
            <p:spPr bwMode="auto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404" name="צורה חופשית 405"/>
              <p:cNvSpPr>
                <a:spLocks/>
              </p:cNvSpPr>
              <p:nvPr/>
            </p:nvSpPr>
            <p:spPr bwMode="auto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405" name="צורה חופשית 406"/>
              <p:cNvSpPr>
                <a:spLocks/>
              </p:cNvSpPr>
              <p:nvPr/>
            </p:nvSpPr>
            <p:spPr bwMode="auto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406" name="צורה חופשית 407"/>
              <p:cNvSpPr>
                <a:spLocks/>
              </p:cNvSpPr>
              <p:nvPr/>
            </p:nvSpPr>
            <p:spPr bwMode="auto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407" name="צורה חופשית 408"/>
              <p:cNvSpPr>
                <a:spLocks/>
              </p:cNvSpPr>
              <p:nvPr/>
            </p:nvSpPr>
            <p:spPr bwMode="auto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408" name="צורה חופשית 409"/>
              <p:cNvSpPr>
                <a:spLocks/>
              </p:cNvSpPr>
              <p:nvPr/>
            </p:nvSpPr>
            <p:spPr bwMode="auto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409" name="צורה חופשית 410"/>
              <p:cNvSpPr>
                <a:spLocks/>
              </p:cNvSpPr>
              <p:nvPr/>
            </p:nvSpPr>
            <p:spPr bwMode="auto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410" name="צורה חופשית 411"/>
              <p:cNvSpPr>
                <a:spLocks/>
              </p:cNvSpPr>
              <p:nvPr/>
            </p:nvSpPr>
            <p:spPr bwMode="auto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411" name="צורה חופשית 412"/>
              <p:cNvSpPr>
                <a:spLocks/>
              </p:cNvSpPr>
              <p:nvPr/>
            </p:nvSpPr>
            <p:spPr bwMode="auto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412" name="צורה חופשית 413"/>
              <p:cNvSpPr>
                <a:spLocks/>
              </p:cNvSpPr>
              <p:nvPr/>
            </p:nvSpPr>
            <p:spPr bwMode="auto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413" name="צורה חופשית 414"/>
              <p:cNvSpPr>
                <a:spLocks/>
              </p:cNvSpPr>
              <p:nvPr/>
            </p:nvSpPr>
            <p:spPr bwMode="auto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414" name="צורה חופשית 415"/>
              <p:cNvSpPr>
                <a:spLocks/>
              </p:cNvSpPr>
              <p:nvPr/>
            </p:nvSpPr>
            <p:spPr bwMode="auto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  <p:sp>
            <p:nvSpPr>
              <p:cNvPr id="415" name="צורה חופשית 416"/>
              <p:cNvSpPr>
                <a:spLocks/>
              </p:cNvSpPr>
              <p:nvPr/>
            </p:nvSpPr>
            <p:spPr bwMode="auto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sz="1800"/>
              </a:p>
            </p:txBody>
          </p:sp>
        </p:grpSp>
        <p:sp>
          <p:nvSpPr>
            <p:cNvPr id="215" name="צורה חופשית 418"/>
            <p:cNvSpPr>
              <a:spLocks noEditPoints="1"/>
            </p:cNvSpPr>
            <p:nvPr/>
          </p:nvSpPr>
          <p:spPr bwMode="auto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sz="1800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 algn="r" latinLnBrk="0">
              <a:defRPr lang="he-IL" sz="440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123426" y="5029200"/>
            <a:ext cx="7850644" cy="11430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2000">
                <a:solidFill>
                  <a:schemeClr val="tx1"/>
                </a:solidFill>
              </a:defRPr>
            </a:lvl1pPr>
            <a:lvl2pPr marL="457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356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5pPr algn="r" latinLnBrk="0">
              <a:defRPr lang="he-IL"/>
            </a:lvl5pPr>
            <a:lvl6pPr algn="r" latinLnBrk="0">
              <a:defRPr lang="he-IL"/>
            </a:lvl6pPr>
            <a:lvl7pPr algn="r" latinLnBrk="0">
              <a:defRPr lang="he-IL" baseline="0"/>
            </a:lvl7pPr>
            <a:lvl8pPr algn="r" latinLnBrk="0">
              <a:defRPr lang="he-IL" baseline="0"/>
            </a:lvl8pPr>
            <a:lvl9pPr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EDF33987-6305-4E2A-BF18-EF013ECE927B}" type="datetimeFigureOut">
              <a:t>08/11/2022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659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עליונה של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r" latinLnBrk="0">
              <a:defRPr lang="he-IL" sz="4400" b="0" cap="all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47206" y="685802"/>
            <a:ext cx="7855109" cy="1142999"/>
          </a:xfrm>
        </p:spPr>
        <p:txBody>
          <a:bodyPr anchor="t"/>
          <a:lstStyle>
            <a:lvl1pPr marL="0" indent="0" algn="r" latinLnBrk="0">
              <a:spcBef>
                <a:spcPts val="0"/>
              </a:spcBef>
              <a:buNone/>
              <a:defRPr lang="he-IL" sz="2000">
                <a:solidFill>
                  <a:schemeClr val="tx1"/>
                </a:solidFill>
              </a:defRPr>
            </a:lvl1pPr>
            <a:lvl2pPr marL="4572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EDF33987-6305-4E2A-BF18-EF013ECE927B}" type="datetimeFigureOut">
              <a:t>08/11/2022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449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 algn="r" latinLnBrk="0">
              <a:defRPr lang="he-IL" sz="24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algn="r" latinLnBrk="0">
              <a:defRPr lang="he-IL" sz="1600"/>
            </a:lvl5pPr>
            <a:lvl6pPr algn="r" latinLnBrk="0">
              <a:defRPr lang="he-IL" sz="1600"/>
            </a:lvl6pPr>
            <a:lvl7pPr algn="r" latinLnBrk="0">
              <a:defRPr lang="he-IL" sz="1600" baseline="0"/>
            </a:lvl7pPr>
            <a:lvl8pPr algn="r" latinLnBrk="0">
              <a:defRPr lang="he-IL" sz="1600" baseline="0"/>
            </a:lvl8pPr>
            <a:lvl9pPr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 algn="r" latinLnBrk="0">
              <a:defRPr lang="he-IL" sz="24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algn="r" latinLnBrk="0">
              <a:defRPr lang="he-IL" sz="1600"/>
            </a:lvl5pPr>
            <a:lvl6pPr algn="r" latinLnBrk="0">
              <a:defRPr lang="he-IL" sz="1600"/>
            </a:lvl6pPr>
            <a:lvl7pPr algn="r" latinLnBrk="0">
              <a:defRPr lang="he-IL" sz="1600"/>
            </a:lvl7pPr>
            <a:lvl8pPr algn="r" latinLnBrk="0">
              <a:defRPr lang="he-IL" sz="1600"/>
            </a:lvl8pPr>
            <a:lvl9pPr algn="r" latinLnBrk="0">
              <a:defRPr lang="he-IL" sz="16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EDF33987-6305-4E2A-BF18-EF013ECE927B}" type="datetimeFigureOut">
              <a:t>08/11/2022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520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</p:spPr>
        <p:txBody>
          <a:bodyPr/>
          <a:lstStyle>
            <a:lvl1pPr algn="r" latinLnBrk="0">
              <a:defRPr lang="he-IL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1400"/>
            </a:lvl6pPr>
            <a:lvl7pPr algn="r" latinLnBrk="0">
              <a:defRPr lang="he-IL" sz="1400"/>
            </a:lvl7pPr>
            <a:lvl8pPr algn="r" latinLnBrk="0">
              <a:defRPr lang="he-IL" sz="1400"/>
            </a:lvl8pPr>
            <a:lvl9pPr algn="r" latinLnBrk="0">
              <a:defRPr lang="he-IL" sz="14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1400"/>
            </a:lvl6pPr>
            <a:lvl7pPr algn="r" latinLnBrk="0">
              <a:defRPr lang="he-IL" sz="1400"/>
            </a:lvl7pPr>
            <a:lvl8pPr algn="r" latinLnBrk="0">
              <a:defRPr lang="he-IL" sz="1400" baseline="0"/>
            </a:lvl8pPr>
            <a:lvl9pPr algn="r" latinLnBrk="0">
              <a:defRPr lang="he-IL" sz="14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EDF33987-6305-4E2A-BF18-EF013ECE927B}" type="datetimeFigureOut">
              <a:t>08/11/2022</a:t>
            </a:fld>
            <a:endParaRPr lang="he-IL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939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EDF33987-6305-4E2A-BF18-EF013ECE927B}" type="datetimeFigureOut">
              <a:t>08/11/2022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03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EDF33987-6305-4E2A-BF18-EF013ECE927B}" type="datetimeFigureOut">
              <a:t>08/11/2022</a:t>
            </a:fld>
            <a:endParaRPr lang="he-IL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19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H="1">
            <a:off x="7012226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96616" y="685800"/>
            <a:ext cx="3887212" cy="4038600"/>
          </a:xfrm>
        </p:spPr>
        <p:txBody>
          <a:bodyPr anchor="b">
            <a:noAutofit/>
          </a:bodyPr>
          <a:lstStyle>
            <a:lvl1pPr algn="r" latinLnBrk="0">
              <a:defRPr lang="he-IL" sz="4000" b="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60610" y="685800"/>
            <a:ext cx="5640269" cy="5486400"/>
          </a:xfrm>
        </p:spPr>
        <p:txBody>
          <a:bodyPr>
            <a:normAutofit/>
          </a:bodyPr>
          <a:lstStyle>
            <a:lvl1pPr algn="r" latinLnBrk="0">
              <a:defRPr lang="he-IL" sz="24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algn="r" latinLnBrk="0">
              <a:defRPr lang="he-IL" sz="1600"/>
            </a:lvl5pPr>
            <a:lvl6pPr algn="r" latinLnBrk="0">
              <a:defRPr lang="he-IL" sz="1600"/>
            </a:lvl6pPr>
            <a:lvl7pPr algn="r" latinLnBrk="0">
              <a:defRPr lang="he-IL" sz="1600"/>
            </a:lvl7pPr>
            <a:lvl8pPr algn="r" latinLnBrk="0">
              <a:defRPr lang="he-IL" sz="1600"/>
            </a:lvl8pPr>
            <a:lvl9pPr algn="r" latinLnBrk="0">
              <a:defRPr lang="he-IL" sz="16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696616" y="4876800"/>
            <a:ext cx="3887212" cy="12954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1800"/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EDF33987-6305-4E2A-BF18-EF013ECE927B}" type="datetimeFigureOut">
              <a:t>08/11/2022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759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5EF6-BBD9-1247-C8CF-2D1FC6BC4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05448-BD87-3E6B-93CE-D8B51F449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70302-2B33-4527-28FE-328C3ECD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787-20BF-4001-B5DA-CC5D9E354F51}" type="datetimeFigureOut">
              <a:rPr lang="en-IL" smtClean="0"/>
              <a:t>07/11/2022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00DB5-5461-6535-89AC-4542A329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2E93F-41DE-9427-0CBB-1076164D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C11A-7A23-45F4-A449-51A701D6973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76554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H="1">
            <a:off x="7012226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96616" y="685800"/>
            <a:ext cx="3887212" cy="4038600"/>
          </a:xfrm>
        </p:spPr>
        <p:txBody>
          <a:bodyPr anchor="b">
            <a:noAutofit/>
          </a:bodyPr>
          <a:lstStyle>
            <a:lvl1pPr algn="r" latinLnBrk="0">
              <a:defRPr lang="he-IL" sz="4000" b="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760610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r" latinLnBrk="0">
              <a:buNone/>
              <a:defRPr lang="he-IL" sz="2400"/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/>
              <a:t>לחץ על הסמל כדי להוסיף תמונה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696616" y="4876800"/>
            <a:ext cx="3887212" cy="12954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1800"/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EDF33987-6305-4E2A-BF18-EF013ECE927B}" type="datetimeFigureOut">
              <a:t>08/11/2022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26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algn="r" latinLnBrk="0">
              <a:defRPr lang="he-IL"/>
            </a:lvl5pPr>
            <a:lvl6pPr algn="r" latinLnBrk="0">
              <a:defRPr lang="he-IL"/>
            </a:lvl6pPr>
            <a:lvl7pPr algn="r" latinLnBrk="0">
              <a:defRPr lang="he-IL" baseline="0"/>
            </a:lvl7pPr>
            <a:lvl8pPr algn="r" latinLnBrk="0">
              <a:defRPr lang="he-IL" baseline="0"/>
            </a:lvl8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EDF33987-6305-4E2A-BF18-EF013ECE927B}" type="datetimeFigureOut">
              <a:t>08/11/2022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918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 algn="r" latinLnBrk="0">
              <a:defRPr lang="he-IL"/>
            </a:lvl5pPr>
            <a:lvl6pPr algn="r" latinLnBrk="0">
              <a:defRPr lang="he-IL"/>
            </a:lvl6pPr>
            <a:lvl7pPr algn="r" latinLnBrk="0">
              <a:defRPr lang="he-IL"/>
            </a:lvl7pPr>
            <a:lvl8pPr algn="r" latinLnBrk="0">
              <a:defRPr lang="he-IL"/>
            </a:lvl8pPr>
            <a:lvl9pPr algn="r" latinLnBrk="0">
              <a:defRPr lang="he-IL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EDF33987-6305-4E2A-BF18-EF013ECE927B}" type="datetimeFigureOut">
              <a:t>08/11/2022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6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367CC-8389-EADE-AE88-FF661F39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CE427-1463-9220-BD00-E4FEC0946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00367-7EDB-DB0F-D3E2-3F20E8D4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787-20BF-4001-B5DA-CC5D9E354F51}" type="datetimeFigureOut">
              <a:rPr lang="en-IL" smtClean="0"/>
              <a:t>07/11/2022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191CB-D191-BC12-CA14-8BC4721A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8B5A4-F67E-974E-137A-5DDBF302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C11A-7A23-45F4-A449-51A701D6973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7082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5F60-F845-27EF-8756-13FC9DC1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FD1E2-EE27-5A0A-3A19-897F2C411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DC2F5-00D0-A47A-FFB3-F3DB391B9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E7F36-3440-207C-CB33-1440F31F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787-20BF-4001-B5DA-CC5D9E354F51}" type="datetimeFigureOut">
              <a:rPr lang="en-IL" smtClean="0"/>
              <a:t>07/11/2022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4BEA3-BDAA-2F72-903B-6A1215CD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BF0DD-0D9A-A8A4-0D05-10925635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C11A-7A23-45F4-A449-51A701D6973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0614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2697C-43A7-06D9-7A7E-725C964B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C9C99-43CD-B47F-0170-3A41686B2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00DEB-B02E-7240-E05B-F624DF83E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992A6-0732-E94D-11C2-F0147FBD1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212A7-DB19-1C70-5691-4C97DD221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1D0FD-FD1F-4531-441B-5FAB6F74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787-20BF-4001-B5DA-CC5D9E354F51}" type="datetimeFigureOut">
              <a:rPr lang="en-IL" smtClean="0"/>
              <a:t>07/11/2022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F54FCA-0ADC-C17C-6554-765D27F2F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7952E-5BCA-FAAA-B41A-0D80259F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C11A-7A23-45F4-A449-51A701D6973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8515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6440-A9FE-F76E-D285-FD4BEEE6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85C83-7E73-04D5-7E14-8DD188B18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787-20BF-4001-B5DA-CC5D9E354F51}" type="datetimeFigureOut">
              <a:rPr lang="en-IL" smtClean="0"/>
              <a:t>07/11/2022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3EEF3-3E52-0D3F-8FBA-E43229CD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B96FE-80EC-F108-677D-15331750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C11A-7A23-45F4-A449-51A701D6973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2769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441D4-236C-2017-59CE-90285AF6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787-20BF-4001-B5DA-CC5D9E354F51}" type="datetimeFigureOut">
              <a:rPr lang="en-IL" smtClean="0"/>
              <a:t>07/11/2022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2F1B0-6F2C-500B-2B2E-CD8DBE3A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93C76-2607-AC1E-A113-7F7B45B6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C11A-7A23-45F4-A449-51A701D6973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5911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2457-CC00-6C21-A7DE-86A21277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8EE7A-A533-F2DC-9CAB-510382AFA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6BBD7-C8F4-4619-4792-1748743F7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A9810-85A4-E98C-0F3E-89FC7C6C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787-20BF-4001-B5DA-CC5D9E354F51}" type="datetimeFigureOut">
              <a:rPr lang="en-IL" smtClean="0"/>
              <a:t>07/11/2022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90C3-AC28-D847-FCC4-755E0C14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EC71C-454E-950E-0399-588D2097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C11A-7A23-45F4-A449-51A701D6973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710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A140-770E-96BA-C408-313A2F47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28BD64-BE8D-9FC7-D287-9379DC1F7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E2CD8-5A22-717F-EA52-F39AC36DD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F14BD-25B9-E9A5-C1AB-EBF7F8F4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B787-20BF-4001-B5DA-CC5D9E354F51}" type="datetimeFigureOut">
              <a:rPr lang="en-IL" smtClean="0"/>
              <a:t>07/11/2022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FFC9F-FE6D-CA09-15DC-403F2140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12828-AC8D-D88D-823D-FF6EFA71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C11A-7A23-45F4-A449-51A701D6973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7890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13962-CC79-2323-DAC6-91574CED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0AC29-84A3-D214-5E70-0795CE018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E082E-956A-4D73-8684-7FB371A1A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4B787-20BF-4001-B5DA-CC5D9E354F51}" type="datetimeFigureOut">
              <a:rPr lang="en-IL" smtClean="0"/>
              <a:t>07/11/2022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AF2BE-5E5A-2702-78BB-110F99D3C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2BBDF-799C-5884-7CC5-3EDB06A20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5C11A-7A23-45F4-A449-51A701D6973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9499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2644997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DF33987-6305-4E2A-BF18-EF013ECE927B}" type="datetimeFigureOut">
              <a:rPr lang="he-IL" smtClean="0"/>
              <a:pPr/>
              <a:t>י"ד/חשון/תשפ"ג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334167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209151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222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he-IL" sz="4000" kern="1200" cap="all" baseline="0">
          <a:solidFill>
            <a:schemeClr val="tx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lang="he-IL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029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601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887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173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lang="he-IL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ed.com/talks/brene_brown_the_power_of_vulnerability?language=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ed.com/talks/mike_cannon_brookes_how_you_can_use_impostor_syndrome_to_your_benefit?language=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92781-6018-F328-AB1A-A50F466E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5" r="25310" b="51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3" name="Rectangle 2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43C7D-794E-9A60-58F1-1287A9AFC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536" y="-830079"/>
            <a:ext cx="4700509" cy="3204134"/>
          </a:xfrm>
        </p:spPr>
        <p:txBody>
          <a:bodyPr anchor="b">
            <a:normAutofit/>
          </a:bodyPr>
          <a:lstStyle/>
          <a:p>
            <a:pPr algn="r"/>
            <a:r>
              <a:rPr lang="he-IL" sz="4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להיכשל קדימה</a:t>
            </a:r>
            <a:endParaRPr lang="en-IL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FF360-FF88-5952-9044-A803BA771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571019"/>
            <a:ext cx="5275959" cy="857982"/>
          </a:xfrm>
        </p:spPr>
        <p:txBody>
          <a:bodyPr>
            <a:noAutofit/>
          </a:bodyPr>
          <a:lstStyle/>
          <a:p>
            <a:pPr algn="r" rtl="1"/>
            <a:r>
              <a:rPr lang="he-IL" b="1" dirty="0"/>
              <a:t>איך אפשר לצמוח מכישלונות? </a:t>
            </a:r>
            <a:endParaRPr lang="en-IL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51AE6-81A3-7450-2B5B-32EF792D2BF6}"/>
              </a:ext>
            </a:extLst>
          </p:cNvPr>
          <p:cNvSpPr txBox="1"/>
          <p:nvPr/>
        </p:nvSpPr>
        <p:spPr>
          <a:xfrm>
            <a:off x="833073" y="4173086"/>
            <a:ext cx="397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איתי </a:t>
            </a:r>
            <a:r>
              <a:rPr lang="he-IL" b="1" dirty="0" err="1"/>
              <a:t>ורמן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3651920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3FA8-5C38-ED97-6DE8-428B261D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" y="248328"/>
            <a:ext cx="10999237" cy="1325563"/>
          </a:xfrm>
        </p:spPr>
        <p:txBody>
          <a:bodyPr/>
          <a:lstStyle/>
          <a:p>
            <a:pPr algn="r" rtl="1"/>
            <a:r>
              <a:rPr lang="he-IL" sz="4800" b="1" dirty="0"/>
              <a:t>"הדייט שזרק אותי" – 4 זוויות מבט על כישלון</a:t>
            </a:r>
            <a:endParaRPr lang="en-IL" sz="4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4666B8-D4BE-CA8E-0CD2-2955EBBD4347}"/>
              </a:ext>
            </a:extLst>
          </p:cNvPr>
          <p:cNvSpPr txBox="1"/>
          <p:nvPr/>
        </p:nvSpPr>
        <p:spPr>
          <a:xfrm>
            <a:off x="2985796" y="1972793"/>
            <a:ext cx="7072605" cy="3459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C7A263-282C-C3FD-13F2-431FD96040C2}"/>
              </a:ext>
            </a:extLst>
          </p:cNvPr>
          <p:cNvCxnSpPr>
            <a:cxnSpLocks/>
          </p:cNvCxnSpPr>
          <p:nvPr/>
        </p:nvCxnSpPr>
        <p:spPr>
          <a:xfrm>
            <a:off x="6834673" y="2500604"/>
            <a:ext cx="0" cy="2416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4189E1-9A6B-5691-944B-B2F3E037CFD5}"/>
              </a:ext>
            </a:extLst>
          </p:cNvPr>
          <p:cNvCxnSpPr>
            <a:cxnSpLocks/>
          </p:cNvCxnSpPr>
          <p:nvPr/>
        </p:nvCxnSpPr>
        <p:spPr>
          <a:xfrm flipH="1">
            <a:off x="5580483" y="3702698"/>
            <a:ext cx="2508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49433EA-C0D7-2E4A-4EFF-199F43E497D9}"/>
              </a:ext>
            </a:extLst>
          </p:cNvPr>
          <p:cNvSpPr txBox="1"/>
          <p:nvPr/>
        </p:nvSpPr>
        <p:spPr>
          <a:xfrm>
            <a:off x="7660433" y="1573891"/>
            <a:ext cx="23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ניתן לשינוי (בשליטתי)</a:t>
            </a:r>
            <a:endParaRPr lang="en-I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735EF-5589-48F2-A4F2-D24DC54F501B}"/>
              </a:ext>
            </a:extLst>
          </p:cNvPr>
          <p:cNvSpPr txBox="1"/>
          <p:nvPr/>
        </p:nvSpPr>
        <p:spPr>
          <a:xfrm>
            <a:off x="3153747" y="5570503"/>
            <a:ext cx="340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/>
              <a:t>בלתי ניתן לשינוי (שאינו בשליטתי)</a:t>
            </a:r>
            <a:endParaRPr lang="en-IL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14E180-D2D5-04EA-E57B-EDEDCAD5F805}"/>
              </a:ext>
            </a:extLst>
          </p:cNvPr>
          <p:cNvSpPr txBox="1"/>
          <p:nvPr/>
        </p:nvSpPr>
        <p:spPr>
          <a:xfrm>
            <a:off x="802433" y="2315938"/>
            <a:ext cx="218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/>
              <a:t>מיקוד שליטה חיצוני</a:t>
            </a:r>
            <a:endParaRPr lang="en-IL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B0E28D-9392-6A94-B9EA-7182D6800E68}"/>
              </a:ext>
            </a:extLst>
          </p:cNvPr>
          <p:cNvSpPr txBox="1"/>
          <p:nvPr/>
        </p:nvSpPr>
        <p:spPr>
          <a:xfrm>
            <a:off x="9862455" y="4380316"/>
            <a:ext cx="213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מיקוד שליטה פנימי</a:t>
            </a:r>
            <a:endParaRPr lang="en-I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D9B22E-9A47-28B3-C419-89AF817AD99D}"/>
              </a:ext>
            </a:extLst>
          </p:cNvPr>
          <p:cNvSpPr txBox="1"/>
          <p:nvPr/>
        </p:nvSpPr>
        <p:spPr>
          <a:xfrm>
            <a:off x="6923314" y="3670738"/>
            <a:ext cx="2939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הייתי לחוץ בדייט ולא הצלחתי לבטא את עצמי כמו שאני באמת . אני אפתח את הבטחון העצמי שלי כדי שאוכל להצליח יותר בדייטים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51318-232D-636B-41BB-3DE24ADB2111}"/>
              </a:ext>
            </a:extLst>
          </p:cNvPr>
          <p:cNvSpPr txBox="1"/>
          <p:nvPr/>
        </p:nvSpPr>
        <p:spPr>
          <a:xfrm>
            <a:off x="3812334" y="2500604"/>
            <a:ext cx="2939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כל הנשים חושקות בגברים מאצ'ואיסטיים, עשירים וחתיכים (גברי אלפא)</a:t>
            </a:r>
            <a:endParaRPr lang="en-I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40A9D5-2EED-1686-8E77-8A6EF9AF11D2}"/>
              </a:ext>
            </a:extLst>
          </p:cNvPr>
          <p:cNvSpPr txBox="1"/>
          <p:nvPr/>
        </p:nvSpPr>
        <p:spPr>
          <a:xfrm>
            <a:off x="7006515" y="2440839"/>
            <a:ext cx="2939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לבחורה שיצאתי איתה אין חוש הומור. בפעם הבאה אצא עם בחורות שמבינות את חוש ההומור שלי</a:t>
            </a:r>
            <a:endParaRPr lang="en-I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461D8D-561E-F494-F92C-3E3DA712DF91}"/>
              </a:ext>
            </a:extLst>
          </p:cNvPr>
          <p:cNvSpPr txBox="1"/>
          <p:nvPr/>
        </p:nvSpPr>
        <p:spPr>
          <a:xfrm>
            <a:off x="3617170" y="3840599"/>
            <a:ext cx="2939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לא נולדתי מספיק מצליחן, חתיך, עשיר </a:t>
            </a:r>
            <a:r>
              <a:rPr lang="he-IL" dirty="0" err="1"/>
              <a:t>ומאצו</a:t>
            </a:r>
            <a:r>
              <a:rPr lang="he-IL" dirty="0"/>
              <a:t>' ולכן אין לי סיכוי עם נשים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03440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C867-F848-981F-A189-214F9F85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z="4800" b="1" dirty="0"/>
              <a:t>למה יזמים "זקוקים" לכישלונות?</a:t>
            </a:r>
            <a:endParaRPr lang="en-IL" sz="48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2D5A57-DDF9-27C1-3953-9039B4106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7735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09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A2E2D-33F5-42E4-8E69-8215F817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/>
            <a:r>
              <a:rPr lang="he-IL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אני לא ההצלחה שלי ואני גם לא הכישלון שלי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FEABF5F-1FBC-55A6-8564-EFD6439EA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557019"/>
            <a:ext cx="6553545" cy="37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4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75740-7307-0C79-8973-EF5EA555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rtl="1"/>
            <a:r>
              <a:rPr lang="he-IL" sz="5400" b="1" dirty="0"/>
              <a:t>יזמות וכישלונות</a:t>
            </a:r>
            <a:endParaRPr lang="en-IL" sz="5400" b="1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ED9EB-CBEE-3233-E517-07579C06F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he-IL" sz="2200" dirty="0">
                <a:latin typeface="Heebo" panose="00000500000000000000" pitchFamily="2" charset="-79"/>
                <a:cs typeface="Heebo" panose="00000500000000000000" pitchFamily="2" charset="-79"/>
              </a:rPr>
              <a:t>למה שאני אצליח?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200" dirty="0">
                <a:latin typeface="Heebo" panose="00000500000000000000" pitchFamily="2" charset="-79"/>
                <a:cs typeface="Heebo" panose="00000500000000000000" pitchFamily="2" charset="-79"/>
              </a:rPr>
              <a:t>חרדות....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200" dirty="0">
                <a:latin typeface="Heebo" panose="00000500000000000000" pitchFamily="2" charset="-79"/>
                <a:cs typeface="Heebo" panose="00000500000000000000" pitchFamily="2" charset="-79"/>
              </a:rPr>
              <a:t>מחשבות שליליות.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200" dirty="0">
                <a:latin typeface="Heebo" panose="00000500000000000000" pitchFamily="2" charset="-79"/>
                <a:cs typeface="Heebo" panose="00000500000000000000" pitchFamily="2" charset="-79"/>
              </a:rPr>
              <a:t>פחד מאי ודאות.</a:t>
            </a:r>
            <a:endParaRPr lang="en-US" sz="22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200" dirty="0">
                <a:latin typeface="Heebo" panose="00000500000000000000" pitchFamily="2" charset="-79"/>
                <a:cs typeface="Heebo" panose="00000500000000000000" pitchFamily="2" charset="-79"/>
              </a:rPr>
              <a:t>מה אחרים אומרים?</a:t>
            </a:r>
          </a:p>
          <a:p>
            <a:pPr algn="r" rtl="1"/>
            <a:endParaRPr lang="en-I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BC717-5771-902E-63C6-EEA0F39C5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1" r="2199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00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ball&#10;&#10;Description automatically generated with low confidence">
            <a:extLst>
              <a:ext uri="{FF2B5EF4-FFF2-40B4-BE49-F238E27FC236}">
                <a16:creationId xmlns:a16="http://schemas.microsoft.com/office/drawing/2014/main" id="{E9EC3565-A33E-3212-F9B3-6CD2C37065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8" r="2280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FBF32-545E-61B0-A264-B3A6FD7C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לעבור</a:t>
            </a:r>
            <a:r>
              <a:rPr lang="en-US" sz="4000" b="1" dirty="0"/>
              <a:t> </a:t>
            </a:r>
            <a:r>
              <a:rPr lang="en-US" sz="4000" b="1" dirty="0" err="1"/>
              <a:t>דרך</a:t>
            </a:r>
            <a:r>
              <a:rPr lang="en-US" sz="4000" b="1" dirty="0"/>
              <a:t> </a:t>
            </a:r>
            <a:r>
              <a:rPr lang="en-US" sz="4000" b="1" dirty="0" err="1"/>
              <a:t>הפחד</a:t>
            </a:r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05830-2E4D-3ABA-9816-6E0AACF0A83C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אילו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הצלחות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אני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מביא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איתי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למסע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?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נשימות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,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הודיות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,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תמונת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עתיד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חיובית</a:t>
            </a:r>
            <a:endParaRPr lang="en-US" sz="28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מה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התפקיד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של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הקולות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השליליים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בחיי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?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זיהוי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הקולות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. 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יצירת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עוגני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ודאות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חיוביים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–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אילו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דברים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אני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כן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יודע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וכן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אצלי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מה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הכי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חשוב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לי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שיקרה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היום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?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איזה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קול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פנימי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מעירים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קולות</a:t>
            </a:r>
            <a:r>
              <a:rPr lang="en-US" sz="2800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2800" dirty="0" err="1">
                <a:latin typeface="Heebo" panose="00000500000000000000" pitchFamily="2" charset="-79"/>
                <a:cs typeface="Heebo" panose="00000500000000000000" pitchFamily="2" charset="-79"/>
              </a:rPr>
              <a:t>חיצוניים</a:t>
            </a:r>
            <a:r>
              <a:rPr lang="en-US" sz="2800" dirty="0"/>
              <a:t>?</a:t>
            </a:r>
          </a:p>
          <a:p>
            <a:pPr indent="-2286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774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9BA66-7996-4A47-0D79-07FE045D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4800" b="1" dirty="0"/>
              <a:t>אז מה לעשות?</a:t>
            </a:r>
            <a:endParaRPr lang="en-IL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355F-C013-86B6-FD4C-3D0394F0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he-IL" dirty="0"/>
              <a:t>הפרידו בין עובדות, דעות, רגשות והשלכות.</a:t>
            </a:r>
            <a:endParaRPr lang="en-US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dirty="0"/>
              <a:t>חגגו ניצחונות קטנים.</a:t>
            </a:r>
            <a:endParaRPr lang="en-US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dirty="0"/>
              <a:t>צרו קריטריונים מורכבים שאינם בינאריים להישג.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dirty="0"/>
              <a:t>פתחו לעצמכם הרגל של חמלה ואהבה עצמית בעזרת הודיות יומיות</a:t>
            </a:r>
            <a:r>
              <a:rPr lang="en-US" dirty="0"/>
              <a:t>.</a:t>
            </a:r>
            <a:endParaRPr lang="he-IL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dirty="0"/>
              <a:t>אימון המוח להבחין ב "יש" ולתת לו ערך.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72777-6974-80C6-D659-726D3FABE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41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EAFA6F58-0D3B-EBC7-881F-5263A76D5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66034-D62C-EA17-A584-9B4AB3E7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800" b="1" dirty="0" err="1"/>
              <a:t>Brene</a:t>
            </a:r>
            <a:r>
              <a:rPr lang="en-US" sz="3800" b="1" dirty="0"/>
              <a:t>’ Braun – The Power of Vulnerability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202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9811B-4225-7DA2-F8EB-C33EFEFAC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58" y="643467"/>
            <a:ext cx="94424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6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07EB09-CB02-4ABF-97E2-A817C7A58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323D8B-32CE-4727-BB59-A32393BE0C5C}"/>
              </a:ext>
            </a:extLst>
          </p:cNvPr>
          <p:cNvSpPr txBox="1"/>
          <p:nvPr/>
        </p:nvSpPr>
        <p:spPr>
          <a:xfrm>
            <a:off x="1415480" y="580526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e-IL" sz="4000" b="1" dirty="0">
                <a:solidFill>
                  <a:schemeClr val="bg1"/>
                </a:solidFill>
                <a:latin typeface="Century Gothic"/>
                <a:cs typeface="Gisha" panose="020B0502040204020203" pitchFamily="34" charset="-79"/>
              </a:rPr>
              <a:t>היציאה לעצמאות </a:t>
            </a:r>
            <a:r>
              <a:rPr lang="he-IL" sz="4000" dirty="0">
                <a:solidFill>
                  <a:schemeClr val="bg1"/>
                </a:solidFill>
                <a:latin typeface="Century Gothic"/>
                <a:cs typeface="Gisha" panose="020B0502040204020203" pitchFamily="34" charset="-79"/>
              </a:rPr>
              <a:t>– </a:t>
            </a:r>
            <a:r>
              <a:rPr lang="he-IL" sz="4000" b="1" dirty="0">
                <a:solidFill>
                  <a:schemeClr val="bg1"/>
                </a:solidFill>
                <a:latin typeface="Century Gothic"/>
                <a:cs typeface="Gisha" panose="020B0502040204020203" pitchFamily="34" charset="-79"/>
              </a:rPr>
              <a:t>1.9.2015</a:t>
            </a:r>
            <a:r>
              <a:rPr lang="he-IL" sz="4000" dirty="0">
                <a:solidFill>
                  <a:schemeClr val="bg1"/>
                </a:solidFill>
                <a:latin typeface="Century Gothic"/>
                <a:cs typeface="Gisha" panose="020B0502040204020203" pitchFamily="34" charset="-79"/>
              </a:rPr>
              <a:t> </a:t>
            </a:r>
            <a:endParaRPr lang="en-IL" sz="400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69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BA8DF-6C6D-C1D2-8C31-464FC5E7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/>
            <a:r>
              <a:rPr lang="he-IL" sz="4800" b="1" dirty="0"/>
              <a:t>על מה </a:t>
            </a:r>
            <a:r>
              <a:rPr lang="he-IL" sz="4800" b="1" u="sng" dirty="0"/>
              <a:t>לא</a:t>
            </a:r>
            <a:r>
              <a:rPr lang="he-IL" sz="4800" b="1" dirty="0"/>
              <a:t> נדבר בהרצאה הזאת?</a:t>
            </a:r>
            <a:endParaRPr lang="en-US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44386-DAD2-ACCE-BC9C-20438AFBF37E}"/>
              </a:ext>
            </a:extLst>
          </p:cNvPr>
          <p:cNvSpPr txBox="1"/>
          <p:nvPr/>
        </p:nvSpPr>
        <p:spPr>
          <a:xfrm>
            <a:off x="6480544" y="1824967"/>
            <a:ext cx="538410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2400" dirty="0">
                <a:latin typeface="Heebo" panose="00000500000000000000" pitchFamily="2" charset="-79"/>
                <a:cs typeface="Heebo" panose="00000500000000000000" pitchFamily="2" charset="-79"/>
              </a:rPr>
              <a:t>איך להצליח בחיים.</a:t>
            </a: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2400" dirty="0">
                <a:latin typeface="Heebo" panose="00000500000000000000" pitchFamily="2" charset="-79"/>
                <a:cs typeface="Heebo" panose="00000500000000000000" pitchFamily="2" charset="-79"/>
              </a:rPr>
              <a:t>סיפורי הצלחה מרגשים של אנשים שהצליחו בגדול אחרי שנכשלו בענק.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2400" dirty="0">
                <a:latin typeface="Heebo" panose="00000500000000000000" pitchFamily="2" charset="-79"/>
                <a:cs typeface="Heebo" panose="00000500000000000000" pitchFamily="2" charset="-79"/>
              </a:rPr>
              <a:t>איך להיכשל בהצלחה.</a:t>
            </a: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2400" dirty="0">
                <a:latin typeface="Heebo" panose="00000500000000000000" pitchFamily="2" charset="-79"/>
                <a:cs typeface="Heebo" panose="00000500000000000000" pitchFamily="2" charset="-79"/>
              </a:rPr>
              <a:t>איך להפסיק לפחד מכישלונות.</a:t>
            </a:r>
          </a:p>
          <a:p>
            <a:pPr marL="285750" indent="-228600" algn="r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4043B58-2730-2637-86E2-1B818C84D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188" y="1935307"/>
            <a:ext cx="4283155" cy="239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6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52F67-7046-F1DA-3387-712FE455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677" y="-50385"/>
            <a:ext cx="4870331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/>
            <a:r>
              <a:rPr lang="he-IL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אז על מה כן נדבר?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31BB2-8B0A-C896-5692-3C7A6A8539AD}"/>
              </a:ext>
            </a:extLst>
          </p:cNvPr>
          <p:cNvSpPr txBox="1"/>
          <p:nvPr/>
        </p:nvSpPr>
        <p:spPr>
          <a:xfrm>
            <a:off x="7340579" y="1845968"/>
            <a:ext cx="4667919" cy="3877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2400" dirty="0">
                <a:latin typeface="Heebo" panose="00000500000000000000" pitchFamily="2" charset="-79"/>
                <a:cs typeface="Heebo" panose="00000500000000000000" pitchFamily="2" charset="-79"/>
              </a:rPr>
              <a:t>למה אנחנו כל כך פוחדים להיכשל?</a:t>
            </a: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2400" dirty="0">
                <a:latin typeface="Heebo" panose="00000500000000000000" pitchFamily="2" charset="-79"/>
                <a:cs typeface="Heebo" panose="00000500000000000000" pitchFamily="2" charset="-79"/>
              </a:rPr>
              <a:t>אלו סוגים שונים של סימפטומים של פחד מכישלון ישנם?</a:t>
            </a: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2400" dirty="0">
                <a:latin typeface="Heebo" panose="00000500000000000000" pitchFamily="2" charset="-79"/>
                <a:cs typeface="Heebo" panose="00000500000000000000" pitchFamily="2" charset="-79"/>
              </a:rPr>
              <a:t>מה המשמעות העמוקה של הכישלון בחיינו?</a:t>
            </a: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2400" dirty="0">
                <a:latin typeface="Heebo" panose="00000500000000000000" pitchFamily="2" charset="-79"/>
                <a:cs typeface="Heebo" panose="00000500000000000000" pitchFamily="2" charset="-79"/>
              </a:rPr>
              <a:t>איך נוכל להמשיך ולהרגיש טוב עם עצמינו גם במקרה שנכשלנו? 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2400" dirty="0">
                <a:latin typeface="Heebo" panose="00000500000000000000" pitchFamily="2" charset="-79"/>
                <a:cs typeface="Heebo" panose="00000500000000000000" pitchFamily="2" charset="-79"/>
              </a:rPr>
              <a:t>למה חשוב להתגבר להתמודד עם הפחד מכישלון בתור יזמים ויזמיות?</a:t>
            </a: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08A4F-A00E-0D30-73F9-123A883F3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7" y="1318195"/>
            <a:ext cx="5917288" cy="31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0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062C-DF65-0E0A-EC17-487CF8EC3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z="4800" b="1" dirty="0"/>
              <a:t>למה דווקא אני?</a:t>
            </a:r>
            <a:endParaRPr lang="en-IL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BE79D-705B-CFC0-453B-A2F3B39B6A53}"/>
              </a:ext>
            </a:extLst>
          </p:cNvPr>
          <p:cNvSpPr txBox="1"/>
          <p:nvPr/>
        </p:nvSpPr>
        <p:spPr>
          <a:xfrm>
            <a:off x="1222310" y="1614196"/>
            <a:ext cx="98904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b="1" dirty="0">
                <a:latin typeface="Heebo" panose="00000500000000000000" pitchFamily="2" charset="-79"/>
                <a:cs typeface="Heebo" panose="00000500000000000000" pitchFamily="2" charset="-79"/>
              </a:rPr>
              <a:t>אני לא חזק מספיק. </a:t>
            </a:r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אני לא מוכשר מספיק</a:t>
            </a:r>
            <a:r>
              <a:rPr lang="he-IL" sz="3200" b="1" dirty="0">
                <a:latin typeface="Heebo" panose="00000500000000000000" pitchFamily="2" charset="-79"/>
                <a:cs typeface="Heebo" panose="00000500000000000000" pitchFamily="2" charset="-79"/>
              </a:rPr>
              <a:t>. </a:t>
            </a:r>
            <a:r>
              <a:rPr lang="he-IL" sz="3200" b="1" dirty="0">
                <a:solidFill>
                  <a:srgbClr val="FFC00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אני לא מיוחד מספיק</a:t>
            </a:r>
            <a:r>
              <a:rPr lang="he-IL" sz="3200" b="1" dirty="0">
                <a:latin typeface="Heebo" panose="00000500000000000000" pitchFamily="2" charset="-79"/>
                <a:cs typeface="Heebo" panose="00000500000000000000" pitchFamily="2" charset="-79"/>
              </a:rPr>
              <a:t>.   </a:t>
            </a:r>
            <a:r>
              <a:rPr lang="he-IL" sz="3200" b="1" dirty="0">
                <a:solidFill>
                  <a:srgbClr val="FF000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אני פחות טוב מאחרים</a:t>
            </a:r>
            <a:r>
              <a:rPr lang="he-IL" sz="3200" b="1" dirty="0">
                <a:latin typeface="Heebo" panose="00000500000000000000" pitchFamily="2" charset="-79"/>
                <a:cs typeface="Heebo" panose="00000500000000000000" pitchFamily="2" charset="-79"/>
              </a:rPr>
              <a:t>. </a:t>
            </a:r>
            <a:r>
              <a:rPr lang="he-IL" sz="3200" b="1" dirty="0">
                <a:solidFill>
                  <a:schemeClr val="accent6">
                    <a:lumMod val="75000"/>
                  </a:schemeClr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אני לא רציני מספיק</a:t>
            </a:r>
            <a:r>
              <a:rPr lang="he-IL" sz="3200" b="1" dirty="0">
                <a:latin typeface="Heebo" panose="00000500000000000000" pitchFamily="2" charset="-79"/>
                <a:cs typeface="Heebo" panose="00000500000000000000" pitchFamily="2" charset="-79"/>
              </a:rPr>
              <a:t>. </a:t>
            </a:r>
            <a:r>
              <a:rPr lang="he-IL" sz="3200" b="1" dirty="0">
                <a:solidFill>
                  <a:schemeClr val="accent4">
                    <a:lumMod val="75000"/>
                  </a:schemeClr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בסוף תמיד אכשל</a:t>
            </a:r>
            <a:r>
              <a:rPr lang="he-IL" sz="3200" b="1" dirty="0">
                <a:latin typeface="Heebo" panose="00000500000000000000" pitchFamily="2" charset="-79"/>
                <a:cs typeface="Heebo" panose="00000500000000000000" pitchFamily="2" charset="-79"/>
              </a:rPr>
              <a:t>.  </a:t>
            </a:r>
            <a:r>
              <a:rPr lang="he-IL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לא כדאי לסמוך עלי כי בסוף אכשל</a:t>
            </a:r>
            <a:r>
              <a:rPr lang="he-IL" sz="3200" b="1" dirty="0">
                <a:latin typeface="Heebo" panose="00000500000000000000" pitchFamily="2" charset="-79"/>
                <a:cs typeface="Heebo" panose="00000500000000000000" pitchFamily="2" charset="-79"/>
              </a:rPr>
              <a:t>.  </a:t>
            </a:r>
            <a:r>
              <a:rPr lang="he-IL" sz="3200" b="1" dirty="0">
                <a:solidFill>
                  <a:srgbClr val="0070C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אני לא אצליח להשיג בחיים את החלומות הגדולים שלי</a:t>
            </a:r>
            <a:r>
              <a:rPr lang="he-IL" sz="3200" b="1" dirty="0">
                <a:latin typeface="Heebo" panose="00000500000000000000" pitchFamily="2" charset="-79"/>
                <a:cs typeface="Heebo" panose="00000500000000000000" pitchFamily="2" charset="-79"/>
              </a:rPr>
              <a:t>. </a:t>
            </a:r>
            <a:r>
              <a:rPr lang="he-IL" sz="3200" b="1" dirty="0">
                <a:solidFill>
                  <a:srgbClr val="7030A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אני מעדיף להימנע מלעשות דברים שאני מאמין שאכשל בה</a:t>
            </a:r>
            <a:r>
              <a:rPr lang="he-IL" sz="3200" b="1" dirty="0">
                <a:latin typeface="Heebo" panose="00000500000000000000" pitchFamily="2" charset="-79"/>
                <a:cs typeface="Heebo" panose="00000500000000000000" pitchFamily="2" charset="-79"/>
              </a:rPr>
              <a:t>ם.  </a:t>
            </a:r>
            <a:r>
              <a:rPr lang="he-IL" sz="3200" b="1" dirty="0">
                <a:solidFill>
                  <a:schemeClr val="bg1">
                    <a:lumMod val="50000"/>
                  </a:schemeClr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אני רואה באחרים מומחים אמיתיים ובעלי סמכות יותר ממני</a:t>
            </a:r>
            <a:r>
              <a:rPr lang="he-IL" sz="3200" b="1" dirty="0">
                <a:latin typeface="Heebo" panose="00000500000000000000" pitchFamily="2" charset="-79"/>
                <a:cs typeface="Heebo" panose="00000500000000000000" pitchFamily="2" charset="-79"/>
              </a:rPr>
              <a:t>. אני מאמין שכל מי שמעריך אותי ורוצה לעבוד איתי פשוט לא מכיר אותי מספיק טוב. </a:t>
            </a:r>
            <a:endParaRPr lang="en-IL" sz="3200" b="1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0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6BC3E-C05F-9023-C06E-CE60048C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437" y="184201"/>
            <a:ext cx="7857495" cy="1719072"/>
          </a:xfrm>
        </p:spPr>
        <p:txBody>
          <a:bodyPr anchor="b">
            <a:normAutofit/>
          </a:bodyPr>
          <a:lstStyle/>
          <a:p>
            <a:pPr algn="r" rtl="1"/>
            <a:r>
              <a:rPr lang="he-IL" sz="4800" b="1" dirty="0"/>
              <a:t>למה אנחנו כל כך פוחדים להיכשל?</a:t>
            </a:r>
            <a:endParaRPr lang="en-IL" sz="4800" b="1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CD820-5F84-8232-7614-AF5C4791F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004" y="2030495"/>
            <a:ext cx="6166047" cy="4107056"/>
          </a:xfrm>
        </p:spPr>
        <p:txBody>
          <a:bodyPr anchor="t"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he-IL" sz="2400" dirty="0">
                <a:latin typeface="Heebo" panose="00000500000000000000" pitchFamily="2" charset="-79"/>
                <a:cs typeface="Heebo" panose="00000500000000000000" pitchFamily="2" charset="-79"/>
              </a:rPr>
              <a:t>הישרדות - כישלון עשוי לגרום לנו להיות מנודים מהשבט ולא לשרוד.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400" dirty="0">
                <a:latin typeface="Heebo" panose="00000500000000000000" pitchFamily="2" charset="-79"/>
                <a:cs typeface="Heebo" panose="00000500000000000000" pitchFamily="2" charset="-79"/>
              </a:rPr>
              <a:t>אבולוציה – הכישלון מודגש יותר כי המחיר שלו משמעותי יותר לקיום שלנו.  </a:t>
            </a: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400" dirty="0">
                <a:latin typeface="Heebo" panose="00000500000000000000" pitchFamily="2" charset="-79"/>
                <a:cs typeface="Heebo" panose="00000500000000000000" pitchFamily="2" charset="-79"/>
              </a:rPr>
              <a:t>תפיסה של אחדות בין הכישלון ל "אני".</a:t>
            </a: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400" dirty="0">
                <a:latin typeface="Heebo" panose="00000500000000000000" pitchFamily="2" charset="-79"/>
                <a:cs typeface="Heebo" panose="00000500000000000000" pitchFamily="2" charset="-79"/>
              </a:rPr>
              <a:t>חינוך שמדגיש את החסר כדי "שנוכל להשתפר".</a:t>
            </a: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400" dirty="0">
                <a:latin typeface="Heebo" panose="00000500000000000000" pitchFamily="2" charset="-79"/>
                <a:cs typeface="Heebo" panose="00000500000000000000" pitchFamily="2" charset="-79"/>
              </a:rPr>
              <a:t>טראומות ילדות. </a:t>
            </a: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algn="r" rtl="1"/>
            <a:endParaRPr lang="en-IL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7EE58-02BB-0D06-1A17-1A52CAD1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78" y="2933573"/>
            <a:ext cx="4090489" cy="2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D8DB6D-8190-75E0-9E96-7A8A4882E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799" y="457200"/>
            <a:ext cx="105664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0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DD93F019-1378-0787-E9FC-6B80A1CFF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189" b="55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61983-F6F8-149B-0A4F-9FF18282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The Imposter Syndrome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1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BB20-1BB5-7AAE-8938-81AFE4D5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498" y="0"/>
            <a:ext cx="10515600" cy="1325563"/>
          </a:xfrm>
        </p:spPr>
        <p:txBody>
          <a:bodyPr/>
          <a:lstStyle/>
          <a:p>
            <a:pPr algn="r" rtl="1"/>
            <a:r>
              <a:rPr lang="he-IL" sz="4800" b="1" dirty="0"/>
              <a:t>מה המשמעות של הכישלון בחיינו?</a:t>
            </a:r>
            <a:endParaRPr lang="en-IL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625C-B367-9B95-042E-FBECA5DE1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721"/>
            <a:ext cx="10515600" cy="160337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he-IL" sz="2200" dirty="0">
                <a:latin typeface="Heebo" panose="00000500000000000000" pitchFamily="2" charset="-79"/>
                <a:cs typeface="Heebo" panose="00000500000000000000" pitchFamily="2" charset="-79"/>
              </a:rPr>
              <a:t>למה עכשיו?</a:t>
            </a:r>
            <a:endParaRPr lang="en-US" sz="22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200" dirty="0">
                <a:latin typeface="Heebo" panose="00000500000000000000" pitchFamily="2" charset="-79"/>
                <a:cs typeface="Heebo" panose="00000500000000000000" pitchFamily="2" charset="-79"/>
              </a:rPr>
              <a:t>מה זה אומר עלי?</a:t>
            </a:r>
            <a:endParaRPr lang="en-US" sz="22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he-IL" sz="2200" dirty="0">
                <a:latin typeface="Heebo" panose="00000500000000000000" pitchFamily="2" charset="-79"/>
                <a:cs typeface="Heebo" panose="00000500000000000000" pitchFamily="2" charset="-79"/>
              </a:rPr>
              <a:t>איך אני יכול לצמוח מזה?</a:t>
            </a:r>
            <a:endParaRPr lang="en-IL" sz="22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A06BD-A4BB-77B4-0037-80AEC7DB75B9}"/>
              </a:ext>
            </a:extLst>
          </p:cNvPr>
          <p:cNvSpPr txBox="1"/>
          <p:nvPr/>
        </p:nvSpPr>
        <p:spPr>
          <a:xfrm>
            <a:off x="3217506" y="3491594"/>
            <a:ext cx="813629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AutoNum type="arabicPeriod"/>
            </a:pPr>
            <a:r>
              <a:rPr lang="he-IL" sz="2200" dirty="0">
                <a:latin typeface="Heebo" panose="00000500000000000000" pitchFamily="2" charset="-79"/>
                <a:cs typeface="Heebo" panose="00000500000000000000" pitchFamily="2" charset="-79"/>
              </a:rPr>
              <a:t>כי עכשיו אני כבר מוכן לעשות שינוי מקצועי בחיי</a:t>
            </a:r>
            <a:r>
              <a:rPr lang="en-US" sz="2200" dirty="0">
                <a:latin typeface="Heebo" panose="00000500000000000000" pitchFamily="2" charset="-79"/>
                <a:cs typeface="Heebo" panose="00000500000000000000" pitchFamily="2" charset="-79"/>
              </a:rPr>
              <a:t>.</a:t>
            </a:r>
          </a:p>
          <a:p>
            <a:pPr marL="342900" indent="-342900" algn="r" rtl="1">
              <a:lnSpc>
                <a:spcPct val="150000"/>
              </a:lnSpc>
              <a:buAutoNum type="arabicPeriod"/>
            </a:pPr>
            <a:r>
              <a:rPr lang="he-IL" sz="2200" dirty="0">
                <a:latin typeface="Heebo" panose="00000500000000000000" pitchFamily="2" charset="-79"/>
                <a:cs typeface="Heebo" panose="00000500000000000000" pitchFamily="2" charset="-79"/>
              </a:rPr>
              <a:t>אני לא יכול יותר לעבוד בעבודה שלא מחוברת לאני האותנטי שלי.</a:t>
            </a:r>
          </a:p>
          <a:p>
            <a:pPr marL="342900" indent="-342900" algn="r" rtl="1">
              <a:lnSpc>
                <a:spcPct val="150000"/>
              </a:lnSpc>
              <a:buAutoNum type="arabicPeriod"/>
            </a:pPr>
            <a:r>
              <a:rPr lang="he-IL" sz="2200" dirty="0">
                <a:latin typeface="Heebo" panose="00000500000000000000" pitchFamily="2" charset="-79"/>
                <a:cs typeface="Heebo" panose="00000500000000000000" pitchFamily="2" charset="-79"/>
              </a:rPr>
              <a:t>אני בוחר לחפש אחר הייעוד שלי בחיים ולעסוק בו. </a:t>
            </a:r>
            <a:endParaRPr lang="en-US" sz="22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342900" indent="-342900" algn="r" rtl="1">
              <a:buAutoNum type="arabicPeriod"/>
            </a:pPr>
            <a:endParaRPr lang="en-US" dirty="0"/>
          </a:p>
          <a:p>
            <a:pPr marL="342900" indent="-342900" algn="r" rtl="1">
              <a:buAutoNum type="arabicPeriod"/>
            </a:pPr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3F5A5-952C-178A-1E8E-9E7F28850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08" y="1295012"/>
            <a:ext cx="3213618" cy="24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inental_SouthAmeric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553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Heebo</vt:lpstr>
      <vt:lpstr>Tahoma</vt:lpstr>
      <vt:lpstr>Wingdings</vt:lpstr>
      <vt:lpstr>Office Theme</vt:lpstr>
      <vt:lpstr>Continental_SouthAmerica_16x9</vt:lpstr>
      <vt:lpstr>להיכשל קדימה</vt:lpstr>
      <vt:lpstr>PowerPoint Presentation</vt:lpstr>
      <vt:lpstr>על מה לא נדבר בהרצאה הזאת?</vt:lpstr>
      <vt:lpstr>אז על מה כן נדבר?</vt:lpstr>
      <vt:lpstr>למה דווקא אני?</vt:lpstr>
      <vt:lpstr>למה אנחנו כל כך פוחדים להיכשל?</vt:lpstr>
      <vt:lpstr>PowerPoint Presentation</vt:lpstr>
      <vt:lpstr>The Imposter Syndrome </vt:lpstr>
      <vt:lpstr>מה המשמעות של הכישלון בחיינו?</vt:lpstr>
      <vt:lpstr>"הדייט שזרק אותי" – 4 זוויות מבט על כישלון</vt:lpstr>
      <vt:lpstr>למה יזמים "זקוקים" לכישלונות?</vt:lpstr>
      <vt:lpstr>אני לא ההצלחה שלי ואני גם לא הכישלון שלי</vt:lpstr>
      <vt:lpstr>יזמות וכישלונות</vt:lpstr>
      <vt:lpstr>לעבור דרך הפחד</vt:lpstr>
      <vt:lpstr>אז מה לעשות?</vt:lpstr>
      <vt:lpstr>Brene’ Braun – The Power of Vulnerability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3.0</dc:title>
  <dc:creator>itay warman</dc:creator>
  <cp:lastModifiedBy>itay warman</cp:lastModifiedBy>
  <cp:revision>26</cp:revision>
  <dcterms:created xsi:type="dcterms:W3CDTF">2022-07-20T13:01:03Z</dcterms:created>
  <dcterms:modified xsi:type="dcterms:W3CDTF">2022-11-08T13:55:05Z</dcterms:modified>
</cp:coreProperties>
</file>