
<file path=[Content_Types].xml><?xml version="1.0" encoding="utf-8"?>
<Types xmlns="http://schemas.openxmlformats.org/package/2006/content-types">
  <Default ContentType="image/jpeg" Extension="jpg"/>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strictFirstAndLastChars="0" saveSubsetFonts="1">
  <p:sldMasterIdLst>
    <p:sldMasterId id="2147483659"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Lst>
  <p:sldSz cy="6858000" cx="12192000"/>
  <p:notesSz cx="6858000" cy="9144000"/>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31" Type="http://schemas.openxmlformats.org/officeDocument/2006/relationships/slide" Target="slides/slide27.xml"/><Relationship Id="rId30" Type="http://schemas.openxmlformats.org/officeDocument/2006/relationships/slide" Target="slides/slide26.xml"/><Relationship Id="rId33" Type="http://schemas.openxmlformats.org/officeDocument/2006/relationships/slide" Target="slides/slide29.xml"/><Relationship Id="rId32" Type="http://schemas.openxmlformats.org/officeDocument/2006/relationships/slide" Target="slides/slide28.xml"/><Relationship Id="rId35" Type="http://schemas.openxmlformats.org/officeDocument/2006/relationships/slide" Target="slides/slide31.xml"/><Relationship Id="rId34" Type="http://schemas.openxmlformats.org/officeDocument/2006/relationships/slide" Target="slides/slide30.xml"/><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20" Type="http://schemas.openxmlformats.org/officeDocument/2006/relationships/slide" Target="slides/slide16.xml"/><Relationship Id="rId22" Type="http://schemas.openxmlformats.org/officeDocument/2006/relationships/slide" Target="slides/slide18.xml"/><Relationship Id="rId21" Type="http://schemas.openxmlformats.org/officeDocument/2006/relationships/slide" Target="slides/slide17.xml"/><Relationship Id="rId24" Type="http://schemas.openxmlformats.org/officeDocument/2006/relationships/slide" Target="slides/slide20.xml"/><Relationship Id="rId23" Type="http://schemas.openxmlformats.org/officeDocument/2006/relationships/slide" Target="slides/slide19.xml"/><Relationship Id="rId26" Type="http://schemas.openxmlformats.org/officeDocument/2006/relationships/slide" Target="slides/slide22.xml"/><Relationship Id="rId25" Type="http://schemas.openxmlformats.org/officeDocument/2006/relationships/slide" Target="slides/slide21.xml"/><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14" Type="http://schemas.openxmlformats.org/officeDocument/2006/relationships/slide" Target="slides/slide10.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txBox="1"/>
          <p:nvPr>
            <p:ph idx="2" type="hdr"/>
          </p:nvPr>
        </p:nvSpPr>
        <p:spPr>
          <a:xfrm>
            <a:off x="0" y="0"/>
            <a:ext cx="2971800" cy="458788"/>
          </a:xfrm>
          <a:prstGeom prst="rect">
            <a:avLst/>
          </a:prstGeom>
          <a:noFill/>
          <a:ln>
            <a:noFill/>
          </a:ln>
        </p:spPr>
        <p:txBody>
          <a:bodyPr anchorCtr="0" anchor="t"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4" name="Google Shape;4;n"/>
          <p:cNvSpPr txBox="1"/>
          <p:nvPr>
            <p:ph idx="10" type="dt"/>
          </p:nvPr>
        </p:nvSpPr>
        <p:spPr>
          <a:xfrm>
            <a:off x="3884613" y="0"/>
            <a:ext cx="2971800" cy="458788"/>
          </a:xfrm>
          <a:prstGeom prst="rect">
            <a:avLst/>
          </a:prstGeom>
          <a:noFill/>
          <a:ln>
            <a:noFill/>
          </a:ln>
        </p:spPr>
        <p:txBody>
          <a:bodyPr anchorCtr="0" anchor="t" bIns="45700" lIns="91425" spcFirstLastPara="1" rIns="91425" wrap="square" tIns="45700">
            <a:noAutofit/>
          </a:bodyPr>
          <a:lstStyle>
            <a:lvl1pPr lvl="0" marR="0" rtl="0" algn="r">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5" name="Google Shape;5;n"/>
          <p:cNvSpPr/>
          <p:nvPr>
            <p:ph idx="3"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6" name="Google Shape;6;n"/>
          <p:cNvSpPr txBox="1"/>
          <p:nvPr>
            <p:ph idx="1" type="body"/>
          </p:nvPr>
        </p:nvSpPr>
        <p:spPr>
          <a:xfrm>
            <a:off x="685800" y="4400550"/>
            <a:ext cx="5486400" cy="3600450"/>
          </a:xfrm>
          <a:prstGeom prst="rect">
            <a:avLst/>
          </a:prstGeom>
          <a:noFill/>
          <a:ln>
            <a:noFill/>
          </a:ln>
        </p:spPr>
        <p:txBody>
          <a:bodyPr anchorCtr="0" anchor="t" bIns="45700" lIns="91425" spcFirstLastPara="1" rIns="91425" wrap="square" tIns="45700">
            <a:noAutofit/>
          </a:bodyPr>
          <a:lstStyle>
            <a:lvl1pPr indent="-228600" lvl="0" marL="457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indent="-228600" lvl="1" marL="914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2pPr>
            <a:lvl3pPr indent="-228600" lvl="2" marL="1371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3pPr>
            <a:lvl4pPr indent="-228600" lvl="3" marL="1828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4pPr>
            <a:lvl5pPr indent="-228600" lvl="4" marL="22860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5pPr>
            <a:lvl6pPr indent="-228600" lvl="5" marL="27432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6pPr>
            <a:lvl7pPr indent="-228600" lvl="6" marL="32004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7pPr>
            <a:lvl8pPr indent="-228600" lvl="7" marL="36576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8pPr>
            <a:lvl9pPr indent="-228600" lvl="8" marL="411480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9pPr>
          </a:lstStyle>
          <a:p/>
        </p:txBody>
      </p:sp>
      <p:sp>
        <p:nvSpPr>
          <p:cNvPr id="7" name="Google Shape;7;n"/>
          <p:cNvSpPr txBox="1"/>
          <p:nvPr>
            <p:ph idx="11" type="ftr"/>
          </p:nvPr>
        </p:nvSpPr>
        <p:spPr>
          <a:xfrm>
            <a:off x="0" y="8685213"/>
            <a:ext cx="2971800" cy="458787"/>
          </a:xfrm>
          <a:prstGeom prst="rect">
            <a:avLst/>
          </a:prstGeom>
          <a:noFill/>
          <a:ln>
            <a:noFill/>
          </a:ln>
        </p:spPr>
        <p:txBody>
          <a:bodyPr anchorCtr="0" anchor="b" bIns="45700" lIns="91425" spcFirstLastPara="1" rIns="91425" wrap="square" tIns="45700">
            <a:noAutofit/>
          </a:bodyPr>
          <a:lstStyle>
            <a:lvl1pPr lvl="0" marR="0" rtl="0" algn="l">
              <a:spcBef>
                <a:spcPts val="0"/>
              </a:spcBef>
              <a:spcAft>
                <a:spcPts val="0"/>
              </a:spcAft>
              <a:buSzPts val="1400"/>
              <a:buNone/>
              <a:defRPr b="0" i="0" sz="1200" u="none" cap="none" strike="noStrike">
                <a:solidFill>
                  <a:schemeClr val="dk1"/>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8" name="Google Shape;8;n"/>
          <p:cNvSpPr txBox="1"/>
          <p:nvPr>
            <p:ph idx="12" type="sldNum"/>
          </p:nvPr>
        </p:nvSpPr>
        <p:spPr>
          <a:xfrm>
            <a:off x="3884613" y="8685213"/>
            <a:ext cx="2971800" cy="458787"/>
          </a:xfrm>
          <a:prstGeom prst="rect">
            <a:avLst/>
          </a:prstGeom>
          <a:noFill/>
          <a:ln>
            <a:noFill/>
          </a:ln>
        </p:spPr>
        <p:txBody>
          <a:bodyPr anchorCtr="0" anchor="b" bIns="45700" lIns="91425" spcFirstLastPara="1" rIns="91425" wrap="square" tIns="45700">
            <a:noAutofit/>
          </a:bodyPr>
          <a:lstStyle/>
          <a:p>
            <a:pPr indent="0" lvl="0" marL="0" marR="0" rtl="0" algn="r">
              <a:spcBef>
                <a:spcPts val="0"/>
              </a:spcBef>
              <a:spcAft>
                <a:spcPts val="0"/>
              </a:spcAft>
              <a:buNone/>
            </a:pPr>
            <a:fld id="{00000000-1234-1234-1234-123412341234}" type="slidenum">
              <a:rPr b="0" i="0" lang="iw-IL" sz="1200" u="none" cap="none" strike="noStrike">
                <a:solidFill>
                  <a:schemeClr val="dk1"/>
                </a:solidFill>
                <a:latin typeface="Calibri"/>
                <a:ea typeface="Calibri"/>
                <a:cs typeface="Calibri"/>
                <a:sym typeface="Calibri"/>
              </a:rPr>
              <a:t>‹#›</a:t>
            </a:fld>
            <a:endParaRPr b="0" i="0" sz="1200" u="none" cap="none" strike="noStrike">
              <a:solidFill>
                <a:schemeClr val="dk1"/>
              </a:solidFill>
              <a:latin typeface="Calibri"/>
              <a:ea typeface="Calibri"/>
              <a:cs typeface="Calibri"/>
              <a:sym typeface="Calibri"/>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4" name="Shape 84"/>
        <p:cNvGrpSpPr/>
        <p:nvPr/>
      </p:nvGrpSpPr>
      <p:grpSpPr>
        <a:xfrm>
          <a:off x="0" y="0"/>
          <a:ext cx="0" cy="0"/>
          <a:chOff x="0" y="0"/>
          <a:chExt cx="0" cy="0"/>
        </a:xfrm>
      </p:grpSpPr>
      <p:sp>
        <p:nvSpPr>
          <p:cNvPr id="85" name="Google Shape;85;p1: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86" name="Google Shape;86;p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12b46081335_1_2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03" name="Google Shape;203;g12b46081335_1_2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4063dd437b_0_4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17" name="Google Shape;217;g24063dd437b_0_4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9" name="Shape 229"/>
        <p:cNvGrpSpPr/>
        <p:nvPr/>
      </p:nvGrpSpPr>
      <p:grpSpPr>
        <a:xfrm>
          <a:off x="0" y="0"/>
          <a:ext cx="0" cy="0"/>
          <a:chOff x="0" y="0"/>
          <a:chExt cx="0" cy="0"/>
        </a:xfrm>
      </p:grpSpPr>
      <p:sp>
        <p:nvSpPr>
          <p:cNvPr id="230" name="Google Shape;230;g24063dd437b_0_3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31" name="Google Shape;231;g24063dd437b_0_3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2" name="Shape 242"/>
        <p:cNvGrpSpPr/>
        <p:nvPr/>
      </p:nvGrpSpPr>
      <p:grpSpPr>
        <a:xfrm>
          <a:off x="0" y="0"/>
          <a:ext cx="0" cy="0"/>
          <a:chOff x="0" y="0"/>
          <a:chExt cx="0" cy="0"/>
        </a:xfrm>
      </p:grpSpPr>
      <p:sp>
        <p:nvSpPr>
          <p:cNvPr id="243" name="Google Shape;243;g12a5e2362f7_0_1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44" name="Google Shape;244;g12a5e2362f7_0_1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4091095dd3_6_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57" name="Google Shape;257;g24091095dd3_6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8" name="Shape 268"/>
        <p:cNvGrpSpPr/>
        <p:nvPr/>
      </p:nvGrpSpPr>
      <p:grpSpPr>
        <a:xfrm>
          <a:off x="0" y="0"/>
          <a:ext cx="0" cy="0"/>
          <a:chOff x="0" y="0"/>
          <a:chExt cx="0" cy="0"/>
        </a:xfrm>
      </p:grpSpPr>
      <p:sp>
        <p:nvSpPr>
          <p:cNvPr id="269" name="Google Shape;269;g12a5e2362f7_0_2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70" name="Google Shape;270;g12a5e2362f7_0_2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2" name="Shape 282"/>
        <p:cNvGrpSpPr/>
        <p:nvPr/>
      </p:nvGrpSpPr>
      <p:grpSpPr>
        <a:xfrm>
          <a:off x="0" y="0"/>
          <a:ext cx="0" cy="0"/>
          <a:chOff x="0" y="0"/>
          <a:chExt cx="0" cy="0"/>
        </a:xfrm>
      </p:grpSpPr>
      <p:sp>
        <p:nvSpPr>
          <p:cNvPr id="283" name="Google Shape;283;g12a5e2362f7_0_3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84" name="Google Shape;284;g12a5e2362f7_0_3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12a5e2362f7_0_4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297" name="Google Shape;297;g12a5e2362f7_0_4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8" name="Shape 308"/>
        <p:cNvGrpSpPr/>
        <p:nvPr/>
      </p:nvGrpSpPr>
      <p:grpSpPr>
        <a:xfrm>
          <a:off x="0" y="0"/>
          <a:ext cx="0" cy="0"/>
          <a:chOff x="0" y="0"/>
          <a:chExt cx="0" cy="0"/>
        </a:xfrm>
      </p:grpSpPr>
      <p:sp>
        <p:nvSpPr>
          <p:cNvPr id="309" name="Google Shape;309;g24063dd437b_0_1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10" name="Google Shape;310;g24063dd437b_0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2" name="Shape 322"/>
        <p:cNvGrpSpPr/>
        <p:nvPr/>
      </p:nvGrpSpPr>
      <p:grpSpPr>
        <a:xfrm>
          <a:off x="0" y="0"/>
          <a:ext cx="0" cy="0"/>
          <a:chOff x="0" y="0"/>
          <a:chExt cx="0" cy="0"/>
        </a:xfrm>
      </p:grpSpPr>
      <p:sp>
        <p:nvSpPr>
          <p:cNvPr id="323" name="Google Shape;323;g24063dd437b_0_13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24" name="Google Shape;324;g24063dd437b_0_13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6" name="Shape 96"/>
        <p:cNvGrpSpPr/>
        <p:nvPr/>
      </p:nvGrpSpPr>
      <p:grpSpPr>
        <a:xfrm>
          <a:off x="0" y="0"/>
          <a:ext cx="0" cy="0"/>
          <a:chOff x="0" y="0"/>
          <a:chExt cx="0" cy="0"/>
        </a:xfrm>
      </p:grpSpPr>
      <p:sp>
        <p:nvSpPr>
          <p:cNvPr id="97" name="Google Shape;97;g12b46081335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98" name="Google Shape;98;g12b46081335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24063dd437b_0_15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38" name="Google Shape;338;g24063dd437b_0_15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4091095dd3_6_5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53" name="Google Shape;353;g24091095dd3_6_5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5" name="Shape 365"/>
        <p:cNvGrpSpPr/>
        <p:nvPr/>
      </p:nvGrpSpPr>
      <p:grpSpPr>
        <a:xfrm>
          <a:off x="0" y="0"/>
          <a:ext cx="0" cy="0"/>
          <a:chOff x="0" y="0"/>
          <a:chExt cx="0" cy="0"/>
        </a:xfrm>
      </p:grpSpPr>
      <p:sp>
        <p:nvSpPr>
          <p:cNvPr id="366" name="Google Shape;366;g24091095dd3_6_6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7" name="Google Shape;367;g24091095dd3_6_6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4091095dd3_6_9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81" name="Google Shape;381;g24091095dd3_6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3" name="Shape 393"/>
        <p:cNvGrpSpPr/>
        <p:nvPr/>
      </p:nvGrpSpPr>
      <p:grpSpPr>
        <a:xfrm>
          <a:off x="0" y="0"/>
          <a:ext cx="0" cy="0"/>
          <a:chOff x="0" y="0"/>
          <a:chExt cx="0" cy="0"/>
        </a:xfrm>
      </p:grpSpPr>
      <p:sp>
        <p:nvSpPr>
          <p:cNvPr id="394" name="Google Shape;394;g24063dd437b_0_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95" name="Google Shape;395;g24063dd437b_0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7" name="Shape 407"/>
        <p:cNvGrpSpPr/>
        <p:nvPr/>
      </p:nvGrpSpPr>
      <p:grpSpPr>
        <a:xfrm>
          <a:off x="0" y="0"/>
          <a:ext cx="0" cy="0"/>
          <a:chOff x="0" y="0"/>
          <a:chExt cx="0" cy="0"/>
        </a:xfrm>
      </p:grpSpPr>
      <p:sp>
        <p:nvSpPr>
          <p:cNvPr id="408" name="Google Shape;408;g24091095dd3_6_8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09" name="Google Shape;409;g24091095dd3_6_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1" name="Shape 421"/>
        <p:cNvGrpSpPr/>
        <p:nvPr/>
      </p:nvGrpSpPr>
      <p:grpSpPr>
        <a:xfrm>
          <a:off x="0" y="0"/>
          <a:ext cx="0" cy="0"/>
          <a:chOff x="0" y="0"/>
          <a:chExt cx="0" cy="0"/>
        </a:xfrm>
      </p:grpSpPr>
      <p:sp>
        <p:nvSpPr>
          <p:cNvPr id="422" name="Google Shape;422;g24091095dd3_6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23" name="Google Shape;423;g24091095dd3_6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4" name="Shape 434"/>
        <p:cNvGrpSpPr/>
        <p:nvPr/>
      </p:nvGrpSpPr>
      <p:grpSpPr>
        <a:xfrm>
          <a:off x="0" y="0"/>
          <a:ext cx="0" cy="0"/>
          <a:chOff x="0" y="0"/>
          <a:chExt cx="0" cy="0"/>
        </a:xfrm>
      </p:grpSpPr>
      <p:sp>
        <p:nvSpPr>
          <p:cNvPr id="435" name="Google Shape;435;g12a5e2362f7_0_6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36" name="Google Shape;436;g12a5e2362f7_0_6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7" name="Shape 447"/>
        <p:cNvGrpSpPr/>
        <p:nvPr/>
      </p:nvGrpSpPr>
      <p:grpSpPr>
        <a:xfrm>
          <a:off x="0" y="0"/>
          <a:ext cx="0" cy="0"/>
          <a:chOff x="0" y="0"/>
          <a:chExt cx="0" cy="0"/>
        </a:xfrm>
      </p:grpSpPr>
      <p:sp>
        <p:nvSpPr>
          <p:cNvPr id="448" name="Google Shape;448;g12a5e2362f7_0_11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49" name="Google Shape;449;g12a5e2362f7_0_11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0" name="Shape 460"/>
        <p:cNvGrpSpPr/>
        <p:nvPr/>
      </p:nvGrpSpPr>
      <p:grpSpPr>
        <a:xfrm>
          <a:off x="0" y="0"/>
          <a:ext cx="0" cy="0"/>
          <a:chOff x="0" y="0"/>
          <a:chExt cx="0" cy="0"/>
        </a:xfrm>
      </p:grpSpPr>
      <p:sp>
        <p:nvSpPr>
          <p:cNvPr id="461" name="Google Shape;461;g24063dd437b_0_7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62" name="Google Shape;462;g24063dd437b_0_7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09" name="Shape 109"/>
        <p:cNvGrpSpPr/>
        <p:nvPr/>
      </p:nvGrpSpPr>
      <p:grpSpPr>
        <a:xfrm>
          <a:off x="0" y="0"/>
          <a:ext cx="0" cy="0"/>
          <a:chOff x="0" y="0"/>
          <a:chExt cx="0" cy="0"/>
        </a:xfrm>
      </p:grpSpPr>
      <p:sp>
        <p:nvSpPr>
          <p:cNvPr id="110" name="Google Shape;110;g12b46081335_1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11" name="Google Shape;111;g12b46081335_1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4" name="Shape 474"/>
        <p:cNvGrpSpPr/>
        <p:nvPr/>
      </p:nvGrpSpPr>
      <p:grpSpPr>
        <a:xfrm>
          <a:off x="0" y="0"/>
          <a:ext cx="0" cy="0"/>
          <a:chOff x="0" y="0"/>
          <a:chExt cx="0" cy="0"/>
        </a:xfrm>
      </p:grpSpPr>
      <p:sp>
        <p:nvSpPr>
          <p:cNvPr id="475" name="Google Shape;475;g24063dd437b_0_9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76" name="Google Shape;476;g24063dd437b_0_9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8" name="Shape 488"/>
        <p:cNvGrpSpPr/>
        <p:nvPr/>
      </p:nvGrpSpPr>
      <p:grpSpPr>
        <a:xfrm>
          <a:off x="0" y="0"/>
          <a:ext cx="0" cy="0"/>
          <a:chOff x="0" y="0"/>
          <a:chExt cx="0" cy="0"/>
        </a:xfrm>
      </p:grpSpPr>
      <p:sp>
        <p:nvSpPr>
          <p:cNvPr id="489" name="Google Shape;489;g12b46081335_1_26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490" name="Google Shape;490;g12b46081335_1_26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1" name="Shape 501"/>
        <p:cNvGrpSpPr/>
        <p:nvPr/>
      </p:nvGrpSpPr>
      <p:grpSpPr>
        <a:xfrm>
          <a:off x="0" y="0"/>
          <a:ext cx="0" cy="0"/>
          <a:chOff x="0" y="0"/>
          <a:chExt cx="0" cy="0"/>
        </a:xfrm>
      </p:grpSpPr>
      <p:sp>
        <p:nvSpPr>
          <p:cNvPr id="502" name="Google Shape;502;g240469cc049_0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03" name="Google Shape;503;g240469cc049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6" name="Shape 516"/>
        <p:cNvGrpSpPr/>
        <p:nvPr/>
      </p:nvGrpSpPr>
      <p:grpSpPr>
        <a:xfrm>
          <a:off x="0" y="0"/>
          <a:ext cx="0" cy="0"/>
          <a:chOff x="0" y="0"/>
          <a:chExt cx="0" cy="0"/>
        </a:xfrm>
      </p:grpSpPr>
      <p:sp>
        <p:nvSpPr>
          <p:cNvPr id="517" name="Google Shape;517;g241247915fd_1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18" name="Google Shape;518;g241247915fd_1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1" name="Shape 531"/>
        <p:cNvGrpSpPr/>
        <p:nvPr/>
      </p:nvGrpSpPr>
      <p:grpSpPr>
        <a:xfrm>
          <a:off x="0" y="0"/>
          <a:ext cx="0" cy="0"/>
          <a:chOff x="0" y="0"/>
          <a:chExt cx="0" cy="0"/>
        </a:xfrm>
      </p:grpSpPr>
      <p:sp>
        <p:nvSpPr>
          <p:cNvPr id="532" name="Google Shape;532;g12be7aef51e_0_27: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33" name="Google Shape;533;g12be7aef51e_0_2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12a5e2362f7_0_10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47" name="Google Shape;547;g12a5e2362f7_0_10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9" name="Shape 559"/>
        <p:cNvGrpSpPr/>
        <p:nvPr/>
      </p:nvGrpSpPr>
      <p:grpSpPr>
        <a:xfrm>
          <a:off x="0" y="0"/>
          <a:ext cx="0" cy="0"/>
          <a:chOff x="0" y="0"/>
          <a:chExt cx="0" cy="0"/>
        </a:xfrm>
      </p:grpSpPr>
      <p:sp>
        <p:nvSpPr>
          <p:cNvPr id="560" name="Google Shape;560;g24063dd437b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61" name="Google Shape;561;g24063dd437b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2" name="Shape 572"/>
        <p:cNvGrpSpPr/>
        <p:nvPr/>
      </p:nvGrpSpPr>
      <p:grpSpPr>
        <a:xfrm>
          <a:off x="0" y="0"/>
          <a:ext cx="0" cy="0"/>
          <a:chOff x="0" y="0"/>
          <a:chExt cx="0" cy="0"/>
        </a:xfrm>
      </p:grpSpPr>
      <p:sp>
        <p:nvSpPr>
          <p:cNvPr id="573" name="Google Shape;573;g24063dd437b_0_165: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4" name="Google Shape;574;g24063dd437b_0_165: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5" name="Shape 585"/>
        <p:cNvGrpSpPr/>
        <p:nvPr/>
      </p:nvGrpSpPr>
      <p:grpSpPr>
        <a:xfrm>
          <a:off x="0" y="0"/>
          <a:ext cx="0" cy="0"/>
          <a:chOff x="0" y="0"/>
          <a:chExt cx="0" cy="0"/>
        </a:xfrm>
      </p:grpSpPr>
      <p:sp>
        <p:nvSpPr>
          <p:cNvPr id="586" name="Google Shape;586;g12be7aef51e_0_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7" name="Google Shape;587;g12be7aef51e_0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0" name="Shape 600"/>
        <p:cNvGrpSpPr/>
        <p:nvPr/>
      </p:nvGrpSpPr>
      <p:grpSpPr>
        <a:xfrm>
          <a:off x="0" y="0"/>
          <a:ext cx="0" cy="0"/>
          <a:chOff x="0" y="0"/>
          <a:chExt cx="0" cy="0"/>
        </a:xfrm>
      </p:grpSpPr>
      <p:sp>
        <p:nvSpPr>
          <p:cNvPr id="601" name="Google Shape;601;g12be7aef51e_0_5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02" name="Google Shape;602;g12be7aef51e_0_5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2" name="Shape 122"/>
        <p:cNvGrpSpPr/>
        <p:nvPr/>
      </p:nvGrpSpPr>
      <p:grpSpPr>
        <a:xfrm>
          <a:off x="0" y="0"/>
          <a:ext cx="0" cy="0"/>
          <a:chOff x="0" y="0"/>
          <a:chExt cx="0" cy="0"/>
        </a:xfrm>
      </p:grpSpPr>
      <p:sp>
        <p:nvSpPr>
          <p:cNvPr id="123" name="Google Shape;123;g12b46081335_1_111: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24" name="Google Shape;124;g12b46081335_1_111: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3" name="Shape 613"/>
        <p:cNvGrpSpPr/>
        <p:nvPr/>
      </p:nvGrpSpPr>
      <p:grpSpPr>
        <a:xfrm>
          <a:off x="0" y="0"/>
          <a:ext cx="0" cy="0"/>
          <a:chOff x="0" y="0"/>
          <a:chExt cx="0" cy="0"/>
        </a:xfrm>
      </p:grpSpPr>
      <p:sp>
        <p:nvSpPr>
          <p:cNvPr id="614" name="Google Shape;614;g24091095dd3_2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15" name="Google Shape;615;g24091095dd3_2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7" name="Shape 627"/>
        <p:cNvGrpSpPr/>
        <p:nvPr/>
      </p:nvGrpSpPr>
      <p:grpSpPr>
        <a:xfrm>
          <a:off x="0" y="0"/>
          <a:ext cx="0" cy="0"/>
          <a:chOff x="0" y="0"/>
          <a:chExt cx="0" cy="0"/>
        </a:xfrm>
      </p:grpSpPr>
      <p:sp>
        <p:nvSpPr>
          <p:cNvPr id="628" name="Google Shape;628;g24091095dd3_2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29" name="Google Shape;629;g24091095dd3_2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1" name="Shape 641"/>
        <p:cNvGrpSpPr/>
        <p:nvPr/>
      </p:nvGrpSpPr>
      <p:grpSpPr>
        <a:xfrm>
          <a:off x="0" y="0"/>
          <a:ext cx="0" cy="0"/>
          <a:chOff x="0" y="0"/>
          <a:chExt cx="0" cy="0"/>
        </a:xfrm>
      </p:grpSpPr>
      <p:sp>
        <p:nvSpPr>
          <p:cNvPr id="642" name="Google Shape;642;g24091095dd3_2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43" name="Google Shape;643;g24091095dd3_2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5" name="Shape 655"/>
        <p:cNvGrpSpPr/>
        <p:nvPr/>
      </p:nvGrpSpPr>
      <p:grpSpPr>
        <a:xfrm>
          <a:off x="0" y="0"/>
          <a:ext cx="0" cy="0"/>
          <a:chOff x="0" y="0"/>
          <a:chExt cx="0" cy="0"/>
        </a:xfrm>
      </p:grpSpPr>
      <p:sp>
        <p:nvSpPr>
          <p:cNvPr id="656" name="Google Shape;656;g24091095dd3_2_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57" name="Google Shape;657;g24091095dd3_2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69" name="Shape 669"/>
        <p:cNvGrpSpPr/>
        <p:nvPr/>
      </p:nvGrpSpPr>
      <p:grpSpPr>
        <a:xfrm>
          <a:off x="0" y="0"/>
          <a:ext cx="0" cy="0"/>
          <a:chOff x="0" y="0"/>
          <a:chExt cx="0" cy="0"/>
        </a:xfrm>
      </p:grpSpPr>
      <p:sp>
        <p:nvSpPr>
          <p:cNvPr id="670" name="Google Shape;670;g24091095dd3_2_6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71" name="Google Shape;671;g24091095dd3_2_6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g24091095dd3_2_5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85" name="Google Shape;685;g24091095dd3_2_5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7" name="Shape 697"/>
        <p:cNvGrpSpPr/>
        <p:nvPr/>
      </p:nvGrpSpPr>
      <p:grpSpPr>
        <a:xfrm>
          <a:off x="0" y="0"/>
          <a:ext cx="0" cy="0"/>
          <a:chOff x="0" y="0"/>
          <a:chExt cx="0" cy="0"/>
        </a:xfrm>
      </p:grpSpPr>
      <p:sp>
        <p:nvSpPr>
          <p:cNvPr id="698" name="Google Shape;698;g24091095dd3_2_79: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699" name="Google Shape;699;g24091095dd3_2_7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1" name="Shape 711"/>
        <p:cNvGrpSpPr/>
        <p:nvPr/>
      </p:nvGrpSpPr>
      <p:grpSpPr>
        <a:xfrm>
          <a:off x="0" y="0"/>
          <a:ext cx="0" cy="0"/>
          <a:chOff x="0" y="0"/>
          <a:chExt cx="0" cy="0"/>
        </a:xfrm>
      </p:grpSpPr>
      <p:sp>
        <p:nvSpPr>
          <p:cNvPr id="712" name="Google Shape;712;g24091095dd3_4_26: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13" name="Google Shape;713;g24091095dd3_4_2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5" name="Shape 725"/>
        <p:cNvGrpSpPr/>
        <p:nvPr/>
      </p:nvGrpSpPr>
      <p:grpSpPr>
        <a:xfrm>
          <a:off x="0" y="0"/>
          <a:ext cx="0" cy="0"/>
          <a:chOff x="0" y="0"/>
          <a:chExt cx="0" cy="0"/>
        </a:xfrm>
      </p:grpSpPr>
      <p:sp>
        <p:nvSpPr>
          <p:cNvPr id="726" name="Google Shape;726;g24091095dd3_4_4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27" name="Google Shape;727;g24091095dd3_4_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9" name="Shape 739"/>
        <p:cNvGrpSpPr/>
        <p:nvPr/>
      </p:nvGrpSpPr>
      <p:grpSpPr>
        <a:xfrm>
          <a:off x="0" y="0"/>
          <a:ext cx="0" cy="0"/>
          <a:chOff x="0" y="0"/>
          <a:chExt cx="0" cy="0"/>
        </a:xfrm>
      </p:grpSpPr>
      <p:sp>
        <p:nvSpPr>
          <p:cNvPr id="740" name="Google Shape;740;g24091095dd3_4_1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41" name="Google Shape;741;g24091095dd3_4_1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5" name="Shape 135"/>
        <p:cNvGrpSpPr/>
        <p:nvPr/>
      </p:nvGrpSpPr>
      <p:grpSpPr>
        <a:xfrm>
          <a:off x="0" y="0"/>
          <a:ext cx="0" cy="0"/>
          <a:chOff x="0" y="0"/>
          <a:chExt cx="0" cy="0"/>
        </a:xfrm>
      </p:grpSpPr>
      <p:sp>
        <p:nvSpPr>
          <p:cNvPr id="136" name="Google Shape;136;g12be7aef51e_0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37" name="Google Shape;137;g12be7aef51e_0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2" name="Shape 752"/>
        <p:cNvGrpSpPr/>
        <p:nvPr/>
      </p:nvGrpSpPr>
      <p:grpSpPr>
        <a:xfrm>
          <a:off x="0" y="0"/>
          <a:ext cx="0" cy="0"/>
          <a:chOff x="0" y="0"/>
          <a:chExt cx="0" cy="0"/>
        </a:xfrm>
      </p:grpSpPr>
      <p:sp>
        <p:nvSpPr>
          <p:cNvPr id="753" name="Google Shape;753;g24091095dd3_6_12: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54" name="Google Shape;754;g24091095dd3_6_1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66" name="Shape 766"/>
        <p:cNvGrpSpPr/>
        <p:nvPr/>
      </p:nvGrpSpPr>
      <p:grpSpPr>
        <a:xfrm>
          <a:off x="0" y="0"/>
          <a:ext cx="0" cy="0"/>
          <a:chOff x="0" y="0"/>
          <a:chExt cx="0" cy="0"/>
        </a:xfrm>
      </p:grpSpPr>
      <p:sp>
        <p:nvSpPr>
          <p:cNvPr id="767" name="Google Shape;767;g24091095dd3_4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68" name="Google Shape;768;g24091095dd3_4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79" name="Shape 779"/>
        <p:cNvGrpSpPr/>
        <p:nvPr/>
      </p:nvGrpSpPr>
      <p:grpSpPr>
        <a:xfrm>
          <a:off x="0" y="0"/>
          <a:ext cx="0" cy="0"/>
          <a:chOff x="0" y="0"/>
          <a:chExt cx="0" cy="0"/>
        </a:xfrm>
      </p:grpSpPr>
      <p:sp>
        <p:nvSpPr>
          <p:cNvPr id="780" name="Google Shape;780;p6:notes"/>
          <p:cNvSpPr txBox="1"/>
          <p:nvPr>
            <p:ph idx="1" type="body"/>
          </p:nvPr>
        </p:nvSpPr>
        <p:spPr>
          <a:xfrm>
            <a:off x="685800" y="4400550"/>
            <a:ext cx="5486400" cy="360045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781" name="Google Shape;781;p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8" name="Shape 148"/>
        <p:cNvGrpSpPr/>
        <p:nvPr/>
      </p:nvGrpSpPr>
      <p:grpSpPr>
        <a:xfrm>
          <a:off x="0" y="0"/>
          <a:ext cx="0" cy="0"/>
          <a:chOff x="0" y="0"/>
          <a:chExt cx="0" cy="0"/>
        </a:xfrm>
      </p:grpSpPr>
      <p:sp>
        <p:nvSpPr>
          <p:cNvPr id="149" name="Google Shape;149;g12be7aef51e_0_14: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50" name="Google Shape;150;g12be7aef51e_0_14: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4091095dd3_6_0: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64" name="Google Shape;164;g24091095dd3_6_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5" name="Shape 175"/>
        <p:cNvGrpSpPr/>
        <p:nvPr/>
      </p:nvGrpSpPr>
      <p:grpSpPr>
        <a:xfrm>
          <a:off x="0" y="0"/>
          <a:ext cx="0" cy="0"/>
          <a:chOff x="0" y="0"/>
          <a:chExt cx="0" cy="0"/>
        </a:xfrm>
      </p:grpSpPr>
      <p:sp>
        <p:nvSpPr>
          <p:cNvPr id="176" name="Google Shape;176;g12b46081335_1_203: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77" name="Google Shape;177;g12b46081335_1_20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8" name="Shape 188"/>
        <p:cNvGrpSpPr/>
        <p:nvPr/>
      </p:nvGrpSpPr>
      <p:grpSpPr>
        <a:xfrm>
          <a:off x="0" y="0"/>
          <a:ext cx="0" cy="0"/>
          <a:chOff x="0" y="0"/>
          <a:chExt cx="0" cy="0"/>
        </a:xfrm>
      </p:grpSpPr>
      <p:sp>
        <p:nvSpPr>
          <p:cNvPr id="189" name="Google Shape;189;g24063dd437b_0_18:notes"/>
          <p:cNvSpPr txBox="1"/>
          <p:nvPr>
            <p:ph idx="1" type="body"/>
          </p:nvPr>
        </p:nvSpPr>
        <p:spPr>
          <a:xfrm>
            <a:off x="685800" y="4400550"/>
            <a:ext cx="5486400" cy="3600600"/>
          </a:xfrm>
          <a:prstGeom prst="rect">
            <a:avLst/>
          </a:prstGeom>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190" name="Google Shape;190;g24063dd437b_0_1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15" name="Shape 15"/>
        <p:cNvGrpSpPr/>
        <p:nvPr/>
      </p:nvGrpSpPr>
      <p:grpSpPr>
        <a:xfrm>
          <a:off x="0" y="0"/>
          <a:ext cx="0" cy="0"/>
          <a:chOff x="0" y="0"/>
          <a:chExt cx="0" cy="0"/>
        </a:xfrm>
      </p:grpSpPr>
      <p:sp>
        <p:nvSpPr>
          <p:cNvPr id="16" name="Google Shape;16;p2"/>
          <p:cNvSpPr txBox="1"/>
          <p:nvPr>
            <p:ph type="ctrTitle"/>
          </p:nvPr>
        </p:nvSpPr>
        <p:spPr>
          <a:xfrm>
            <a:off x="1524000" y="1122363"/>
            <a:ext cx="9144000" cy="2387600"/>
          </a:xfrm>
          <a:prstGeom prst="rect">
            <a:avLst/>
          </a:prstGeom>
          <a:noFill/>
          <a:ln>
            <a:noFill/>
          </a:ln>
        </p:spPr>
        <p:txBody>
          <a:bodyPr anchorCtr="0" anchor="b" bIns="45700" lIns="91425" spcFirstLastPara="1" rIns="91425" wrap="square" tIns="4570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17" name="Google Shape;17;p2"/>
          <p:cNvSpPr txBox="1"/>
          <p:nvPr>
            <p:ph idx="1" type="subTitle"/>
          </p:nvPr>
        </p:nvSpPr>
        <p:spPr>
          <a:xfrm>
            <a:off x="1524000" y="3602038"/>
            <a:ext cx="9144000" cy="1655700"/>
          </a:xfrm>
          <a:prstGeom prst="rect">
            <a:avLst/>
          </a:prstGeom>
          <a:noFill/>
          <a:ln>
            <a:noFill/>
          </a:ln>
        </p:spPr>
        <p:txBody>
          <a:bodyPr anchorCtr="0" anchor="t" bIns="45700" lIns="91425" spcFirstLastPara="1" rIns="91425" wrap="square" tIns="4570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p:txBody>
      </p:sp>
      <p:sp>
        <p:nvSpPr>
          <p:cNvPr id="18" name="Google Shape;18;p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19" name="Google Shape;19;p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0" name="Google Shape;20;p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Vertical Text" type="vertTx">
  <p:cSld name="VERTICAL_TEXT">
    <p:spTree>
      <p:nvGrpSpPr>
        <p:cNvPr id="72" name="Shape 72"/>
        <p:cNvGrpSpPr/>
        <p:nvPr/>
      </p:nvGrpSpPr>
      <p:grpSpPr>
        <a:xfrm>
          <a:off x="0" y="0"/>
          <a:ext cx="0" cy="0"/>
          <a:chOff x="0" y="0"/>
          <a:chExt cx="0" cy="0"/>
        </a:xfrm>
      </p:grpSpPr>
      <p:sp>
        <p:nvSpPr>
          <p:cNvPr id="73" name="Google Shape;73;p1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74" name="Google Shape;74;p11"/>
          <p:cNvSpPr txBox="1"/>
          <p:nvPr>
            <p:ph idx="1" type="body"/>
          </p:nvPr>
        </p:nvSpPr>
        <p:spPr>
          <a:xfrm rot="5400000">
            <a:off x="3920331" y="-1256506"/>
            <a:ext cx="4351338" cy="105156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75" name="Google Shape;75;p1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6" name="Google Shape;76;p1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7" name="Google Shape;77;p1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Vertical Title and Text" type="vertTitleAndTx">
  <p:cSld name="VERTICAL_TITLE_AND_VERTICAL_TEXT">
    <p:spTree>
      <p:nvGrpSpPr>
        <p:cNvPr id="78" name="Shape 78"/>
        <p:cNvGrpSpPr/>
        <p:nvPr/>
      </p:nvGrpSpPr>
      <p:grpSpPr>
        <a:xfrm>
          <a:off x="0" y="0"/>
          <a:ext cx="0" cy="0"/>
          <a:chOff x="0" y="0"/>
          <a:chExt cx="0" cy="0"/>
        </a:xfrm>
      </p:grpSpPr>
      <p:sp>
        <p:nvSpPr>
          <p:cNvPr id="79" name="Google Shape;79;p12"/>
          <p:cNvSpPr txBox="1"/>
          <p:nvPr>
            <p:ph type="title"/>
          </p:nvPr>
        </p:nvSpPr>
        <p:spPr>
          <a:xfrm rot="5400000">
            <a:off x="7133431" y="1956594"/>
            <a:ext cx="5811838" cy="2628900"/>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0" name="Google Shape;80;p12"/>
          <p:cNvSpPr txBox="1"/>
          <p:nvPr>
            <p:ph idx="1" type="body"/>
          </p:nvPr>
        </p:nvSpPr>
        <p:spPr>
          <a:xfrm rot="5400000">
            <a:off x="1799431" y="-596106"/>
            <a:ext cx="5811838" cy="7734300"/>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81" name="Google Shape;81;p12"/>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2" name="Google Shape;82;p12"/>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83" name="Google Shape;83;p12"/>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type="obj">
  <p:cSld name="OBJECT">
    <p:spTree>
      <p:nvGrpSpPr>
        <p:cNvPr id="21" name="Shape 21"/>
        <p:cNvGrpSpPr/>
        <p:nvPr/>
      </p:nvGrpSpPr>
      <p:grpSpPr>
        <a:xfrm>
          <a:off x="0" y="0"/>
          <a:ext cx="0" cy="0"/>
          <a:chOff x="0" y="0"/>
          <a:chExt cx="0" cy="0"/>
        </a:xfrm>
      </p:grpSpPr>
      <p:sp>
        <p:nvSpPr>
          <p:cNvPr id="22" name="Google Shape;22;p3"/>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3" name="Google Shape;23;p3"/>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24" name="Google Shape;24;p3"/>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5" name="Google Shape;25;p3"/>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26" name="Google Shape;26;p3"/>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27" name="Shape 27"/>
        <p:cNvGrpSpPr/>
        <p:nvPr/>
      </p:nvGrpSpPr>
      <p:grpSpPr>
        <a:xfrm>
          <a:off x="0" y="0"/>
          <a:ext cx="0" cy="0"/>
          <a:chOff x="0" y="0"/>
          <a:chExt cx="0" cy="0"/>
        </a:xfrm>
      </p:grpSpPr>
      <p:sp>
        <p:nvSpPr>
          <p:cNvPr id="28" name="Google Shape;28;p4"/>
          <p:cNvSpPr txBox="1"/>
          <p:nvPr>
            <p:ph type="title"/>
          </p:nvPr>
        </p:nvSpPr>
        <p:spPr>
          <a:xfrm>
            <a:off x="831850" y="1709738"/>
            <a:ext cx="10515600" cy="2852737"/>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29" name="Google Shape;29;p4"/>
          <p:cNvSpPr txBox="1"/>
          <p:nvPr>
            <p:ph idx="1" type="body"/>
          </p:nvPr>
        </p:nvSpPr>
        <p:spPr>
          <a:xfrm>
            <a:off x="831850" y="4589463"/>
            <a:ext cx="10515600" cy="1500187"/>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rgbClr val="888888"/>
              </a:buClr>
              <a:buSzPts val="2400"/>
              <a:buNone/>
              <a:defRPr sz="2400">
                <a:solidFill>
                  <a:srgbClr val="888888"/>
                </a:solidFill>
              </a:defRPr>
            </a:lvl1pPr>
            <a:lvl2pPr indent="-228600" lvl="1" marL="914400" algn="l">
              <a:lnSpc>
                <a:spcPct val="90000"/>
              </a:lnSpc>
              <a:spcBef>
                <a:spcPts val="500"/>
              </a:spcBef>
              <a:spcAft>
                <a:spcPts val="0"/>
              </a:spcAft>
              <a:buClr>
                <a:srgbClr val="888888"/>
              </a:buClr>
              <a:buSzPts val="2000"/>
              <a:buNone/>
              <a:defRPr sz="2000">
                <a:solidFill>
                  <a:srgbClr val="888888"/>
                </a:solidFill>
              </a:defRPr>
            </a:lvl2pPr>
            <a:lvl3pPr indent="-228600" lvl="2" marL="1371600" algn="l">
              <a:lnSpc>
                <a:spcPct val="90000"/>
              </a:lnSpc>
              <a:spcBef>
                <a:spcPts val="500"/>
              </a:spcBef>
              <a:spcAft>
                <a:spcPts val="0"/>
              </a:spcAft>
              <a:buClr>
                <a:srgbClr val="888888"/>
              </a:buClr>
              <a:buSzPts val="1800"/>
              <a:buNone/>
              <a:defRPr sz="1800">
                <a:solidFill>
                  <a:srgbClr val="888888"/>
                </a:solidFill>
              </a:defRPr>
            </a:lvl3pPr>
            <a:lvl4pPr indent="-228600" lvl="3" marL="1828800" algn="l">
              <a:lnSpc>
                <a:spcPct val="90000"/>
              </a:lnSpc>
              <a:spcBef>
                <a:spcPts val="500"/>
              </a:spcBef>
              <a:spcAft>
                <a:spcPts val="0"/>
              </a:spcAft>
              <a:buClr>
                <a:srgbClr val="888888"/>
              </a:buClr>
              <a:buSzPts val="1600"/>
              <a:buNone/>
              <a:defRPr sz="1600">
                <a:solidFill>
                  <a:srgbClr val="888888"/>
                </a:solidFill>
              </a:defRPr>
            </a:lvl4pPr>
            <a:lvl5pPr indent="-228600" lvl="4" marL="2286000" algn="l">
              <a:lnSpc>
                <a:spcPct val="90000"/>
              </a:lnSpc>
              <a:spcBef>
                <a:spcPts val="500"/>
              </a:spcBef>
              <a:spcAft>
                <a:spcPts val="0"/>
              </a:spcAft>
              <a:buClr>
                <a:srgbClr val="888888"/>
              </a:buClr>
              <a:buSzPts val="1600"/>
              <a:buNone/>
              <a:defRPr sz="1600">
                <a:solidFill>
                  <a:srgbClr val="888888"/>
                </a:solidFill>
              </a:defRPr>
            </a:lvl5pPr>
            <a:lvl6pPr indent="-228600" lvl="5" marL="2743200" algn="l">
              <a:lnSpc>
                <a:spcPct val="90000"/>
              </a:lnSpc>
              <a:spcBef>
                <a:spcPts val="500"/>
              </a:spcBef>
              <a:spcAft>
                <a:spcPts val="0"/>
              </a:spcAft>
              <a:buClr>
                <a:srgbClr val="888888"/>
              </a:buClr>
              <a:buSzPts val="1600"/>
              <a:buNone/>
              <a:defRPr sz="1600">
                <a:solidFill>
                  <a:srgbClr val="888888"/>
                </a:solidFill>
              </a:defRPr>
            </a:lvl6pPr>
            <a:lvl7pPr indent="-228600" lvl="6" marL="3200400" algn="l">
              <a:lnSpc>
                <a:spcPct val="90000"/>
              </a:lnSpc>
              <a:spcBef>
                <a:spcPts val="500"/>
              </a:spcBef>
              <a:spcAft>
                <a:spcPts val="0"/>
              </a:spcAft>
              <a:buClr>
                <a:srgbClr val="888888"/>
              </a:buClr>
              <a:buSzPts val="1600"/>
              <a:buNone/>
              <a:defRPr sz="1600">
                <a:solidFill>
                  <a:srgbClr val="888888"/>
                </a:solidFill>
              </a:defRPr>
            </a:lvl7pPr>
            <a:lvl8pPr indent="-228600" lvl="7" marL="3657600" algn="l">
              <a:lnSpc>
                <a:spcPct val="90000"/>
              </a:lnSpc>
              <a:spcBef>
                <a:spcPts val="500"/>
              </a:spcBef>
              <a:spcAft>
                <a:spcPts val="0"/>
              </a:spcAft>
              <a:buClr>
                <a:srgbClr val="888888"/>
              </a:buClr>
              <a:buSzPts val="1600"/>
              <a:buNone/>
              <a:defRPr sz="1600">
                <a:solidFill>
                  <a:srgbClr val="888888"/>
                </a:solidFill>
              </a:defRPr>
            </a:lvl8pPr>
            <a:lvl9pPr indent="-228600" lvl="8" marL="4114800" algn="l">
              <a:lnSpc>
                <a:spcPct val="90000"/>
              </a:lnSpc>
              <a:spcBef>
                <a:spcPts val="500"/>
              </a:spcBef>
              <a:spcAft>
                <a:spcPts val="0"/>
              </a:spcAft>
              <a:buClr>
                <a:srgbClr val="888888"/>
              </a:buClr>
              <a:buSzPts val="1600"/>
              <a:buNone/>
              <a:defRPr sz="1600">
                <a:solidFill>
                  <a:srgbClr val="888888"/>
                </a:solidFill>
              </a:defRPr>
            </a:lvl9pPr>
          </a:lstStyle>
          <a:p/>
        </p:txBody>
      </p:sp>
      <p:sp>
        <p:nvSpPr>
          <p:cNvPr id="30" name="Google Shape;30;p4"/>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1" name="Google Shape;31;p4"/>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2" name="Google Shape;32;p4"/>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33" name="Shape 33"/>
        <p:cNvGrpSpPr/>
        <p:nvPr/>
      </p:nvGrpSpPr>
      <p:grpSpPr>
        <a:xfrm>
          <a:off x="0" y="0"/>
          <a:ext cx="0" cy="0"/>
          <a:chOff x="0" y="0"/>
          <a:chExt cx="0" cy="0"/>
        </a:xfrm>
      </p:grpSpPr>
      <p:sp>
        <p:nvSpPr>
          <p:cNvPr id="34" name="Google Shape;34;p5"/>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35" name="Google Shape;35;p5"/>
          <p:cNvSpPr txBox="1"/>
          <p:nvPr>
            <p:ph idx="1" type="body"/>
          </p:nvPr>
        </p:nvSpPr>
        <p:spPr>
          <a:xfrm>
            <a:off x="838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6" name="Google Shape;36;p5"/>
          <p:cNvSpPr txBox="1"/>
          <p:nvPr>
            <p:ph idx="2" type="body"/>
          </p:nvPr>
        </p:nvSpPr>
        <p:spPr>
          <a:xfrm>
            <a:off x="6172200" y="1825625"/>
            <a:ext cx="5181600" cy="435133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37" name="Google Shape;37;p5"/>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8" name="Google Shape;38;p5"/>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39" name="Google Shape;39;p5"/>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40" name="Shape 40"/>
        <p:cNvGrpSpPr/>
        <p:nvPr/>
      </p:nvGrpSpPr>
      <p:grpSpPr>
        <a:xfrm>
          <a:off x="0" y="0"/>
          <a:ext cx="0" cy="0"/>
          <a:chOff x="0" y="0"/>
          <a:chExt cx="0" cy="0"/>
        </a:xfrm>
      </p:grpSpPr>
      <p:sp>
        <p:nvSpPr>
          <p:cNvPr id="41" name="Google Shape;41;p6"/>
          <p:cNvSpPr txBox="1"/>
          <p:nvPr>
            <p:ph type="title"/>
          </p:nvPr>
        </p:nvSpPr>
        <p:spPr>
          <a:xfrm>
            <a:off x="839788"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42" name="Google Shape;42;p6"/>
          <p:cNvSpPr txBox="1"/>
          <p:nvPr>
            <p:ph idx="1" type="body"/>
          </p:nvPr>
        </p:nvSpPr>
        <p:spPr>
          <a:xfrm>
            <a:off x="839788" y="1681163"/>
            <a:ext cx="5157787"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3" name="Google Shape;43;p6"/>
          <p:cNvSpPr txBox="1"/>
          <p:nvPr>
            <p:ph idx="2" type="body"/>
          </p:nvPr>
        </p:nvSpPr>
        <p:spPr>
          <a:xfrm>
            <a:off x="839788" y="2505075"/>
            <a:ext cx="5157787"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4" name="Google Shape;44;p6"/>
          <p:cNvSpPr txBox="1"/>
          <p:nvPr>
            <p:ph idx="3" type="body"/>
          </p:nvPr>
        </p:nvSpPr>
        <p:spPr>
          <a:xfrm>
            <a:off x="6172200" y="1681163"/>
            <a:ext cx="5183188" cy="823912"/>
          </a:xfrm>
          <a:prstGeom prst="rect">
            <a:avLst/>
          </a:prstGeom>
          <a:noFill/>
          <a:ln>
            <a:noFill/>
          </a:ln>
        </p:spPr>
        <p:txBody>
          <a:bodyPr anchorCtr="0" anchor="b"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2400"/>
              <a:buNone/>
              <a:defRPr b="1" sz="2400"/>
            </a:lvl1pPr>
            <a:lvl2pPr indent="-228600" lvl="1" marL="914400" algn="l">
              <a:lnSpc>
                <a:spcPct val="90000"/>
              </a:lnSpc>
              <a:spcBef>
                <a:spcPts val="500"/>
              </a:spcBef>
              <a:spcAft>
                <a:spcPts val="0"/>
              </a:spcAft>
              <a:buClr>
                <a:schemeClr val="dk1"/>
              </a:buClr>
              <a:buSzPts val="2000"/>
              <a:buNone/>
              <a:defRPr b="1" sz="2000"/>
            </a:lvl2pPr>
            <a:lvl3pPr indent="-228600" lvl="2" marL="1371600" algn="l">
              <a:lnSpc>
                <a:spcPct val="90000"/>
              </a:lnSpc>
              <a:spcBef>
                <a:spcPts val="500"/>
              </a:spcBef>
              <a:spcAft>
                <a:spcPts val="0"/>
              </a:spcAft>
              <a:buClr>
                <a:schemeClr val="dk1"/>
              </a:buClr>
              <a:buSzPts val="1800"/>
              <a:buNone/>
              <a:defRPr b="1" sz="1800"/>
            </a:lvl3pPr>
            <a:lvl4pPr indent="-228600" lvl="3" marL="1828800" algn="l">
              <a:lnSpc>
                <a:spcPct val="90000"/>
              </a:lnSpc>
              <a:spcBef>
                <a:spcPts val="500"/>
              </a:spcBef>
              <a:spcAft>
                <a:spcPts val="0"/>
              </a:spcAft>
              <a:buClr>
                <a:schemeClr val="dk1"/>
              </a:buClr>
              <a:buSzPts val="1600"/>
              <a:buNone/>
              <a:defRPr b="1" sz="1600"/>
            </a:lvl4pPr>
            <a:lvl5pPr indent="-228600" lvl="4" marL="2286000" algn="l">
              <a:lnSpc>
                <a:spcPct val="90000"/>
              </a:lnSpc>
              <a:spcBef>
                <a:spcPts val="500"/>
              </a:spcBef>
              <a:spcAft>
                <a:spcPts val="0"/>
              </a:spcAft>
              <a:buClr>
                <a:schemeClr val="dk1"/>
              </a:buClr>
              <a:buSzPts val="1600"/>
              <a:buNone/>
              <a:defRPr b="1" sz="1600"/>
            </a:lvl5pPr>
            <a:lvl6pPr indent="-228600" lvl="5" marL="2743200" algn="l">
              <a:lnSpc>
                <a:spcPct val="90000"/>
              </a:lnSpc>
              <a:spcBef>
                <a:spcPts val="500"/>
              </a:spcBef>
              <a:spcAft>
                <a:spcPts val="0"/>
              </a:spcAft>
              <a:buClr>
                <a:schemeClr val="dk1"/>
              </a:buClr>
              <a:buSzPts val="1600"/>
              <a:buNone/>
              <a:defRPr b="1" sz="1600"/>
            </a:lvl6pPr>
            <a:lvl7pPr indent="-228600" lvl="6" marL="3200400" algn="l">
              <a:lnSpc>
                <a:spcPct val="90000"/>
              </a:lnSpc>
              <a:spcBef>
                <a:spcPts val="500"/>
              </a:spcBef>
              <a:spcAft>
                <a:spcPts val="0"/>
              </a:spcAft>
              <a:buClr>
                <a:schemeClr val="dk1"/>
              </a:buClr>
              <a:buSzPts val="1600"/>
              <a:buNone/>
              <a:defRPr b="1" sz="1600"/>
            </a:lvl7pPr>
            <a:lvl8pPr indent="-228600" lvl="7" marL="3657600" algn="l">
              <a:lnSpc>
                <a:spcPct val="90000"/>
              </a:lnSpc>
              <a:spcBef>
                <a:spcPts val="500"/>
              </a:spcBef>
              <a:spcAft>
                <a:spcPts val="0"/>
              </a:spcAft>
              <a:buClr>
                <a:schemeClr val="dk1"/>
              </a:buClr>
              <a:buSzPts val="1600"/>
              <a:buNone/>
              <a:defRPr b="1" sz="1600"/>
            </a:lvl8pPr>
            <a:lvl9pPr indent="-228600" lvl="8" marL="4114800" algn="l">
              <a:lnSpc>
                <a:spcPct val="90000"/>
              </a:lnSpc>
              <a:spcBef>
                <a:spcPts val="500"/>
              </a:spcBef>
              <a:spcAft>
                <a:spcPts val="0"/>
              </a:spcAft>
              <a:buClr>
                <a:schemeClr val="dk1"/>
              </a:buClr>
              <a:buSzPts val="1600"/>
              <a:buNone/>
              <a:defRPr b="1" sz="1600"/>
            </a:lvl9pPr>
          </a:lstStyle>
          <a:p/>
        </p:txBody>
      </p:sp>
      <p:sp>
        <p:nvSpPr>
          <p:cNvPr id="45" name="Google Shape;45;p6"/>
          <p:cNvSpPr txBox="1"/>
          <p:nvPr>
            <p:ph idx="4" type="body"/>
          </p:nvPr>
        </p:nvSpPr>
        <p:spPr>
          <a:xfrm>
            <a:off x="6172200" y="2505075"/>
            <a:ext cx="5183188" cy="3684588"/>
          </a:xfrm>
          <a:prstGeom prst="rect">
            <a:avLst/>
          </a:prstGeom>
          <a:noFill/>
          <a:ln>
            <a:noFill/>
          </a:ln>
        </p:spPr>
        <p:txBody>
          <a:bodyPr anchorCtr="0" anchor="t" bIns="45700" lIns="91425" spcFirstLastPara="1" rIns="91425" wrap="square" tIns="45700">
            <a:normAutofit/>
          </a:bodyPr>
          <a:lstStyle>
            <a:lvl1pPr indent="-342900" lvl="0" marL="457200" algn="l">
              <a:lnSpc>
                <a:spcPct val="90000"/>
              </a:lnSpc>
              <a:spcBef>
                <a:spcPts val="1000"/>
              </a:spcBef>
              <a:spcAft>
                <a:spcPts val="0"/>
              </a:spcAft>
              <a:buClr>
                <a:schemeClr val="dk1"/>
              </a:buClr>
              <a:buSzPts val="1800"/>
              <a:buChar char="•"/>
              <a:defRPr/>
            </a:lvl1pPr>
            <a:lvl2pPr indent="-342900" lvl="1" marL="914400" algn="l">
              <a:lnSpc>
                <a:spcPct val="90000"/>
              </a:lnSpc>
              <a:spcBef>
                <a:spcPts val="500"/>
              </a:spcBef>
              <a:spcAft>
                <a:spcPts val="0"/>
              </a:spcAft>
              <a:buClr>
                <a:schemeClr val="dk1"/>
              </a:buClr>
              <a:buSzPts val="1800"/>
              <a:buChar char="•"/>
              <a:defRPr/>
            </a:lvl2pPr>
            <a:lvl3pPr indent="-342900" lvl="2" marL="1371600" algn="l">
              <a:lnSpc>
                <a:spcPct val="90000"/>
              </a:lnSpc>
              <a:spcBef>
                <a:spcPts val="500"/>
              </a:spcBef>
              <a:spcAft>
                <a:spcPts val="0"/>
              </a:spcAft>
              <a:buClr>
                <a:schemeClr val="dk1"/>
              </a:buClr>
              <a:buSzPts val="1800"/>
              <a:buChar char="•"/>
              <a:defRPr/>
            </a:lvl3pPr>
            <a:lvl4pPr indent="-342900" lvl="3" marL="1828800" algn="l">
              <a:lnSpc>
                <a:spcPct val="90000"/>
              </a:lnSpc>
              <a:spcBef>
                <a:spcPts val="500"/>
              </a:spcBef>
              <a:spcAft>
                <a:spcPts val="0"/>
              </a:spcAft>
              <a:buClr>
                <a:schemeClr val="dk1"/>
              </a:buClr>
              <a:buSzPts val="1800"/>
              <a:buChar char="•"/>
              <a:defRPr/>
            </a:lvl4pPr>
            <a:lvl5pPr indent="-342900" lvl="4" marL="2286000" algn="l">
              <a:lnSpc>
                <a:spcPct val="90000"/>
              </a:lnSpc>
              <a:spcBef>
                <a:spcPts val="500"/>
              </a:spcBef>
              <a:spcAft>
                <a:spcPts val="0"/>
              </a:spcAft>
              <a:buClr>
                <a:schemeClr val="dk1"/>
              </a:buClr>
              <a:buSzPts val="1800"/>
              <a:buChar char="•"/>
              <a:defRPr/>
            </a:lvl5pPr>
            <a:lvl6pPr indent="-342900" lvl="5" marL="2743200" algn="l">
              <a:lnSpc>
                <a:spcPct val="90000"/>
              </a:lnSpc>
              <a:spcBef>
                <a:spcPts val="500"/>
              </a:spcBef>
              <a:spcAft>
                <a:spcPts val="0"/>
              </a:spcAft>
              <a:buClr>
                <a:schemeClr val="dk1"/>
              </a:buClr>
              <a:buSzPts val="1800"/>
              <a:buChar char="•"/>
              <a:defRPr/>
            </a:lvl6pPr>
            <a:lvl7pPr indent="-342900" lvl="6" marL="3200400" algn="l">
              <a:lnSpc>
                <a:spcPct val="90000"/>
              </a:lnSpc>
              <a:spcBef>
                <a:spcPts val="500"/>
              </a:spcBef>
              <a:spcAft>
                <a:spcPts val="0"/>
              </a:spcAft>
              <a:buClr>
                <a:schemeClr val="dk1"/>
              </a:buClr>
              <a:buSzPts val="1800"/>
              <a:buChar char="•"/>
              <a:defRPr/>
            </a:lvl7pPr>
            <a:lvl8pPr indent="-342900" lvl="7" marL="3657600" algn="l">
              <a:lnSpc>
                <a:spcPct val="90000"/>
              </a:lnSpc>
              <a:spcBef>
                <a:spcPts val="500"/>
              </a:spcBef>
              <a:spcAft>
                <a:spcPts val="0"/>
              </a:spcAft>
              <a:buClr>
                <a:schemeClr val="dk1"/>
              </a:buClr>
              <a:buSzPts val="1800"/>
              <a:buChar char="•"/>
              <a:defRPr/>
            </a:lvl8pPr>
            <a:lvl9pPr indent="-342900" lvl="8" marL="4114800" algn="l">
              <a:lnSpc>
                <a:spcPct val="90000"/>
              </a:lnSpc>
              <a:spcBef>
                <a:spcPts val="500"/>
              </a:spcBef>
              <a:spcAft>
                <a:spcPts val="0"/>
              </a:spcAft>
              <a:buClr>
                <a:schemeClr val="dk1"/>
              </a:buClr>
              <a:buSzPts val="1800"/>
              <a:buChar char="•"/>
              <a:defRPr/>
            </a:lvl9pPr>
          </a:lstStyle>
          <a:p/>
        </p:txBody>
      </p:sp>
      <p:sp>
        <p:nvSpPr>
          <p:cNvPr id="46" name="Google Shape;46;p6"/>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7" name="Google Shape;47;p6"/>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48" name="Google Shape;48;p6"/>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49" name="Shape 49"/>
        <p:cNvGrpSpPr/>
        <p:nvPr/>
      </p:nvGrpSpPr>
      <p:grpSpPr>
        <a:xfrm>
          <a:off x="0" y="0"/>
          <a:ext cx="0" cy="0"/>
          <a:chOff x="0" y="0"/>
          <a:chExt cx="0" cy="0"/>
        </a:xfrm>
      </p:grpSpPr>
      <p:sp>
        <p:nvSpPr>
          <p:cNvPr id="50" name="Google Shape;50;p7"/>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51" name="Google Shape;51;p7"/>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2" name="Google Shape;52;p7"/>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3" name="Google Shape;53;p7"/>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54" name="Shape 54"/>
        <p:cNvGrpSpPr/>
        <p:nvPr/>
      </p:nvGrpSpPr>
      <p:grpSpPr>
        <a:xfrm>
          <a:off x="0" y="0"/>
          <a:ext cx="0" cy="0"/>
          <a:chOff x="0" y="0"/>
          <a:chExt cx="0" cy="0"/>
        </a:xfrm>
      </p:grpSpPr>
      <p:sp>
        <p:nvSpPr>
          <p:cNvPr id="55" name="Google Shape;55;p8"/>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6" name="Google Shape;56;p8"/>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57" name="Google Shape;57;p8"/>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ntent with Caption" type="objTx">
  <p:cSld name="OBJECT_WITH_CAPTION_TEXT">
    <p:spTree>
      <p:nvGrpSpPr>
        <p:cNvPr id="58" name="Shape 58"/>
        <p:cNvGrpSpPr/>
        <p:nvPr/>
      </p:nvGrpSpPr>
      <p:grpSpPr>
        <a:xfrm>
          <a:off x="0" y="0"/>
          <a:ext cx="0" cy="0"/>
          <a:chOff x="0" y="0"/>
          <a:chExt cx="0" cy="0"/>
        </a:xfrm>
      </p:grpSpPr>
      <p:sp>
        <p:nvSpPr>
          <p:cNvPr id="59" name="Google Shape;59;p9"/>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0" name="Google Shape;60;p9"/>
          <p:cNvSpPr txBox="1"/>
          <p:nvPr>
            <p:ph idx="1" type="body"/>
          </p:nvPr>
        </p:nvSpPr>
        <p:spPr>
          <a:xfrm>
            <a:off x="5183188" y="987425"/>
            <a:ext cx="6172200" cy="4873625"/>
          </a:xfrm>
          <a:prstGeom prst="rect">
            <a:avLst/>
          </a:prstGeom>
          <a:noFill/>
          <a:ln>
            <a:noFill/>
          </a:ln>
        </p:spPr>
        <p:txBody>
          <a:bodyPr anchorCtr="0" anchor="t" bIns="45700" lIns="91425" spcFirstLastPara="1" rIns="91425" wrap="square" tIns="45700">
            <a:normAutofit/>
          </a:bodyPr>
          <a:lstStyle>
            <a:lvl1pPr indent="-431800" lvl="0" marL="457200" algn="l">
              <a:lnSpc>
                <a:spcPct val="90000"/>
              </a:lnSpc>
              <a:spcBef>
                <a:spcPts val="1000"/>
              </a:spcBef>
              <a:spcAft>
                <a:spcPts val="0"/>
              </a:spcAft>
              <a:buClr>
                <a:schemeClr val="dk1"/>
              </a:buClr>
              <a:buSzPts val="3200"/>
              <a:buChar char="•"/>
              <a:defRPr sz="3200"/>
            </a:lvl1pPr>
            <a:lvl2pPr indent="-406400" lvl="1" marL="914400" algn="l">
              <a:lnSpc>
                <a:spcPct val="90000"/>
              </a:lnSpc>
              <a:spcBef>
                <a:spcPts val="500"/>
              </a:spcBef>
              <a:spcAft>
                <a:spcPts val="0"/>
              </a:spcAft>
              <a:buClr>
                <a:schemeClr val="dk1"/>
              </a:buClr>
              <a:buSzPts val="2800"/>
              <a:buChar char="•"/>
              <a:defRPr sz="2800"/>
            </a:lvl2pPr>
            <a:lvl3pPr indent="-381000" lvl="2" marL="1371600" algn="l">
              <a:lnSpc>
                <a:spcPct val="90000"/>
              </a:lnSpc>
              <a:spcBef>
                <a:spcPts val="500"/>
              </a:spcBef>
              <a:spcAft>
                <a:spcPts val="0"/>
              </a:spcAft>
              <a:buClr>
                <a:schemeClr val="dk1"/>
              </a:buClr>
              <a:buSzPts val="2400"/>
              <a:buChar char="•"/>
              <a:defRPr sz="2400"/>
            </a:lvl3pPr>
            <a:lvl4pPr indent="-355600" lvl="3" marL="1828800" algn="l">
              <a:lnSpc>
                <a:spcPct val="90000"/>
              </a:lnSpc>
              <a:spcBef>
                <a:spcPts val="500"/>
              </a:spcBef>
              <a:spcAft>
                <a:spcPts val="0"/>
              </a:spcAft>
              <a:buClr>
                <a:schemeClr val="dk1"/>
              </a:buClr>
              <a:buSzPts val="2000"/>
              <a:buChar char="•"/>
              <a:defRPr sz="2000"/>
            </a:lvl4pPr>
            <a:lvl5pPr indent="-355600" lvl="4" marL="2286000" algn="l">
              <a:lnSpc>
                <a:spcPct val="90000"/>
              </a:lnSpc>
              <a:spcBef>
                <a:spcPts val="500"/>
              </a:spcBef>
              <a:spcAft>
                <a:spcPts val="0"/>
              </a:spcAft>
              <a:buClr>
                <a:schemeClr val="dk1"/>
              </a:buClr>
              <a:buSzPts val="2000"/>
              <a:buChar char="•"/>
              <a:defRPr sz="2000"/>
            </a:lvl5pPr>
            <a:lvl6pPr indent="-355600" lvl="5" marL="2743200" algn="l">
              <a:lnSpc>
                <a:spcPct val="90000"/>
              </a:lnSpc>
              <a:spcBef>
                <a:spcPts val="500"/>
              </a:spcBef>
              <a:spcAft>
                <a:spcPts val="0"/>
              </a:spcAft>
              <a:buClr>
                <a:schemeClr val="dk1"/>
              </a:buClr>
              <a:buSzPts val="2000"/>
              <a:buChar char="•"/>
              <a:defRPr sz="2000"/>
            </a:lvl6pPr>
            <a:lvl7pPr indent="-355600" lvl="6" marL="3200400" algn="l">
              <a:lnSpc>
                <a:spcPct val="90000"/>
              </a:lnSpc>
              <a:spcBef>
                <a:spcPts val="500"/>
              </a:spcBef>
              <a:spcAft>
                <a:spcPts val="0"/>
              </a:spcAft>
              <a:buClr>
                <a:schemeClr val="dk1"/>
              </a:buClr>
              <a:buSzPts val="2000"/>
              <a:buChar char="•"/>
              <a:defRPr sz="2000"/>
            </a:lvl7pPr>
            <a:lvl8pPr indent="-355600" lvl="7" marL="3657600" algn="l">
              <a:lnSpc>
                <a:spcPct val="90000"/>
              </a:lnSpc>
              <a:spcBef>
                <a:spcPts val="500"/>
              </a:spcBef>
              <a:spcAft>
                <a:spcPts val="0"/>
              </a:spcAft>
              <a:buClr>
                <a:schemeClr val="dk1"/>
              </a:buClr>
              <a:buSzPts val="2000"/>
              <a:buChar char="•"/>
              <a:defRPr sz="2000"/>
            </a:lvl8pPr>
            <a:lvl9pPr indent="-355600" lvl="8" marL="4114800" algn="l">
              <a:lnSpc>
                <a:spcPct val="90000"/>
              </a:lnSpc>
              <a:spcBef>
                <a:spcPts val="500"/>
              </a:spcBef>
              <a:spcAft>
                <a:spcPts val="0"/>
              </a:spcAft>
              <a:buClr>
                <a:schemeClr val="dk1"/>
              </a:buClr>
              <a:buSzPts val="2000"/>
              <a:buChar char="•"/>
              <a:defRPr sz="2000"/>
            </a:lvl9pPr>
          </a:lstStyle>
          <a:p/>
        </p:txBody>
      </p:sp>
      <p:sp>
        <p:nvSpPr>
          <p:cNvPr id="61" name="Google Shape;61;p9"/>
          <p:cNvSpPr txBox="1"/>
          <p:nvPr>
            <p:ph idx="2"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2" name="Google Shape;62;p9"/>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3" name="Google Shape;63;p9"/>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64" name="Google Shape;64;p9"/>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w-IL"/>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Picture with Caption" type="picTx">
  <p:cSld name="PICTURE_WITH_CAPTION_TEXT">
    <p:spTree>
      <p:nvGrpSpPr>
        <p:cNvPr id="65" name="Shape 65"/>
        <p:cNvGrpSpPr/>
        <p:nvPr/>
      </p:nvGrpSpPr>
      <p:grpSpPr>
        <a:xfrm>
          <a:off x="0" y="0"/>
          <a:ext cx="0" cy="0"/>
          <a:chOff x="0" y="0"/>
          <a:chExt cx="0" cy="0"/>
        </a:xfrm>
      </p:grpSpPr>
      <p:sp>
        <p:nvSpPr>
          <p:cNvPr id="66" name="Google Shape;66;p10"/>
          <p:cNvSpPr txBox="1"/>
          <p:nvPr>
            <p:ph type="title"/>
          </p:nvPr>
        </p:nvSpPr>
        <p:spPr>
          <a:xfrm>
            <a:off x="839788" y="457200"/>
            <a:ext cx="3932237" cy="1600200"/>
          </a:xfrm>
          <a:prstGeom prst="rect">
            <a:avLst/>
          </a:prstGeom>
          <a:noFill/>
          <a:ln>
            <a:noFill/>
          </a:ln>
        </p:spPr>
        <p:txBody>
          <a:bodyPr anchorCtr="0" anchor="b" bIns="45700" lIns="91425" spcFirstLastPara="1" rIns="91425" wrap="square" tIns="4570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67" name="Google Shape;67;p10"/>
          <p:cNvSpPr/>
          <p:nvPr>
            <p:ph idx="2" type="pic"/>
          </p:nvPr>
        </p:nvSpPr>
        <p:spPr>
          <a:xfrm>
            <a:off x="5183188" y="987425"/>
            <a:ext cx="6172200" cy="4873625"/>
          </a:xfrm>
          <a:prstGeom prst="rect">
            <a:avLst/>
          </a:prstGeom>
          <a:noFill/>
          <a:ln>
            <a:noFill/>
          </a:ln>
        </p:spPr>
      </p:sp>
      <p:sp>
        <p:nvSpPr>
          <p:cNvPr id="68" name="Google Shape;68;p10"/>
          <p:cNvSpPr txBox="1"/>
          <p:nvPr>
            <p:ph idx="1" type="body"/>
          </p:nvPr>
        </p:nvSpPr>
        <p:spPr>
          <a:xfrm>
            <a:off x="839788" y="2057400"/>
            <a:ext cx="3932237" cy="3811588"/>
          </a:xfrm>
          <a:prstGeom prst="rect">
            <a:avLst/>
          </a:prstGeom>
          <a:noFill/>
          <a:ln>
            <a:noFill/>
          </a:ln>
        </p:spPr>
        <p:txBody>
          <a:bodyPr anchorCtr="0" anchor="t" bIns="45700" lIns="91425" spcFirstLastPara="1" rIns="91425" wrap="square" tIns="45700">
            <a:normAutofit/>
          </a:bodyPr>
          <a:lstStyle>
            <a:lvl1pPr indent="-228600" lvl="0" marL="457200" algn="l">
              <a:lnSpc>
                <a:spcPct val="90000"/>
              </a:lnSpc>
              <a:spcBef>
                <a:spcPts val="1000"/>
              </a:spcBef>
              <a:spcAft>
                <a:spcPts val="0"/>
              </a:spcAft>
              <a:buClr>
                <a:schemeClr val="dk1"/>
              </a:buClr>
              <a:buSzPts val="1600"/>
              <a:buNone/>
              <a:defRPr sz="1600"/>
            </a:lvl1pPr>
            <a:lvl2pPr indent="-228600" lvl="1" marL="914400" algn="l">
              <a:lnSpc>
                <a:spcPct val="90000"/>
              </a:lnSpc>
              <a:spcBef>
                <a:spcPts val="500"/>
              </a:spcBef>
              <a:spcAft>
                <a:spcPts val="0"/>
              </a:spcAft>
              <a:buClr>
                <a:schemeClr val="dk1"/>
              </a:buClr>
              <a:buSzPts val="1400"/>
              <a:buNone/>
              <a:defRPr sz="1400"/>
            </a:lvl2pPr>
            <a:lvl3pPr indent="-228600" lvl="2" marL="1371600" algn="l">
              <a:lnSpc>
                <a:spcPct val="90000"/>
              </a:lnSpc>
              <a:spcBef>
                <a:spcPts val="500"/>
              </a:spcBef>
              <a:spcAft>
                <a:spcPts val="0"/>
              </a:spcAft>
              <a:buClr>
                <a:schemeClr val="dk1"/>
              </a:buClr>
              <a:buSzPts val="1200"/>
              <a:buNone/>
              <a:defRPr sz="1200"/>
            </a:lvl3pPr>
            <a:lvl4pPr indent="-228600" lvl="3" marL="1828800" algn="l">
              <a:lnSpc>
                <a:spcPct val="90000"/>
              </a:lnSpc>
              <a:spcBef>
                <a:spcPts val="500"/>
              </a:spcBef>
              <a:spcAft>
                <a:spcPts val="0"/>
              </a:spcAft>
              <a:buClr>
                <a:schemeClr val="dk1"/>
              </a:buClr>
              <a:buSzPts val="1000"/>
              <a:buNone/>
              <a:defRPr sz="1000"/>
            </a:lvl4pPr>
            <a:lvl5pPr indent="-228600" lvl="4" marL="2286000" algn="l">
              <a:lnSpc>
                <a:spcPct val="90000"/>
              </a:lnSpc>
              <a:spcBef>
                <a:spcPts val="500"/>
              </a:spcBef>
              <a:spcAft>
                <a:spcPts val="0"/>
              </a:spcAft>
              <a:buClr>
                <a:schemeClr val="dk1"/>
              </a:buClr>
              <a:buSzPts val="1000"/>
              <a:buNone/>
              <a:defRPr sz="1000"/>
            </a:lvl5pPr>
            <a:lvl6pPr indent="-228600" lvl="5" marL="2743200" algn="l">
              <a:lnSpc>
                <a:spcPct val="90000"/>
              </a:lnSpc>
              <a:spcBef>
                <a:spcPts val="500"/>
              </a:spcBef>
              <a:spcAft>
                <a:spcPts val="0"/>
              </a:spcAft>
              <a:buClr>
                <a:schemeClr val="dk1"/>
              </a:buClr>
              <a:buSzPts val="1000"/>
              <a:buNone/>
              <a:defRPr sz="1000"/>
            </a:lvl6pPr>
            <a:lvl7pPr indent="-228600" lvl="6" marL="3200400" algn="l">
              <a:lnSpc>
                <a:spcPct val="90000"/>
              </a:lnSpc>
              <a:spcBef>
                <a:spcPts val="500"/>
              </a:spcBef>
              <a:spcAft>
                <a:spcPts val="0"/>
              </a:spcAft>
              <a:buClr>
                <a:schemeClr val="dk1"/>
              </a:buClr>
              <a:buSzPts val="1000"/>
              <a:buNone/>
              <a:defRPr sz="1000"/>
            </a:lvl7pPr>
            <a:lvl8pPr indent="-228600" lvl="7" marL="3657600" algn="l">
              <a:lnSpc>
                <a:spcPct val="90000"/>
              </a:lnSpc>
              <a:spcBef>
                <a:spcPts val="500"/>
              </a:spcBef>
              <a:spcAft>
                <a:spcPts val="0"/>
              </a:spcAft>
              <a:buClr>
                <a:schemeClr val="dk1"/>
              </a:buClr>
              <a:buSzPts val="1000"/>
              <a:buNone/>
              <a:defRPr sz="1000"/>
            </a:lvl8pPr>
            <a:lvl9pPr indent="-228600" lvl="8" marL="4114800" algn="l">
              <a:lnSpc>
                <a:spcPct val="90000"/>
              </a:lnSpc>
              <a:spcBef>
                <a:spcPts val="500"/>
              </a:spcBef>
              <a:spcAft>
                <a:spcPts val="0"/>
              </a:spcAft>
              <a:buClr>
                <a:schemeClr val="dk1"/>
              </a:buClr>
              <a:buSzPts val="1000"/>
              <a:buNone/>
              <a:defRPr sz="1000"/>
            </a:lvl9pPr>
          </a:lstStyle>
          <a:p/>
        </p:txBody>
      </p:sp>
      <p:sp>
        <p:nvSpPr>
          <p:cNvPr id="69" name="Google Shape;69;p10"/>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0" name="Google Shape;70;p10"/>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p:txBody>
      </p:sp>
      <p:sp>
        <p:nvSpPr>
          <p:cNvPr id="71" name="Google Shape;71;p10"/>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iw-IL"/>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2.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9" name="Shape 9"/>
        <p:cNvGrpSpPr/>
        <p:nvPr/>
      </p:nvGrpSpPr>
      <p:grpSpPr>
        <a:xfrm>
          <a:off x="0" y="0"/>
          <a:ext cx="0" cy="0"/>
          <a:chOff x="0" y="0"/>
          <a:chExt cx="0" cy="0"/>
        </a:xfrm>
      </p:grpSpPr>
      <p:sp>
        <p:nvSpPr>
          <p:cNvPr id="10" name="Google Shape;10;p1"/>
          <p:cNvSpPr txBox="1"/>
          <p:nvPr>
            <p:ph type="title"/>
          </p:nvPr>
        </p:nvSpPr>
        <p:spPr>
          <a:xfrm>
            <a:off x="838200" y="365125"/>
            <a:ext cx="10515600" cy="1325563"/>
          </a:xfrm>
          <a:prstGeom prst="rect">
            <a:avLst/>
          </a:prstGeom>
          <a:noFill/>
          <a:ln>
            <a:noFill/>
          </a:ln>
        </p:spPr>
        <p:txBody>
          <a:bodyPr anchorCtr="0" anchor="ctr" bIns="45700" lIns="91425" spcFirstLastPara="1" rIns="91425" wrap="square" tIns="45700">
            <a:normAutofit/>
          </a:bodyPr>
          <a:lstStyle>
            <a:lvl1pPr lvl="0" marR="0" rtl="0" algn="l">
              <a:lnSpc>
                <a:spcPct val="90000"/>
              </a:lnSpc>
              <a:spcBef>
                <a:spcPts val="0"/>
              </a:spcBef>
              <a:spcAft>
                <a:spcPts val="0"/>
              </a:spcAft>
              <a:buClr>
                <a:schemeClr val="dk1"/>
              </a:buClr>
              <a:buSzPts val="4400"/>
              <a:buFont typeface="Calibri"/>
              <a:buNone/>
              <a:defRPr b="0" i="0" sz="4400" u="none" cap="none" strike="noStrik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p:txBody>
      </p:sp>
      <p:sp>
        <p:nvSpPr>
          <p:cNvPr id="11" name="Google Shape;11;p1"/>
          <p:cNvSpPr txBox="1"/>
          <p:nvPr>
            <p:ph idx="1" type="body"/>
          </p:nvPr>
        </p:nvSpPr>
        <p:spPr>
          <a:xfrm>
            <a:off x="838200" y="1825625"/>
            <a:ext cx="10515600" cy="4351338"/>
          </a:xfrm>
          <a:prstGeom prst="rect">
            <a:avLst/>
          </a:prstGeom>
          <a:noFill/>
          <a:ln>
            <a:noFill/>
          </a:ln>
        </p:spPr>
        <p:txBody>
          <a:bodyPr anchorCtr="0" anchor="t" bIns="45700" lIns="91425" spcFirstLastPara="1" rIns="91425" wrap="square" tIns="45700">
            <a:normAutofit/>
          </a:bodyPr>
          <a:lstStyle>
            <a:lvl1pPr indent="-406400" lvl="0" marL="457200" marR="0" rtl="0" algn="l">
              <a:lnSpc>
                <a:spcPct val="90000"/>
              </a:lnSpc>
              <a:spcBef>
                <a:spcPts val="1000"/>
              </a:spcBef>
              <a:spcAft>
                <a:spcPts val="0"/>
              </a:spcAft>
              <a:buClr>
                <a:schemeClr val="dk1"/>
              </a:buClr>
              <a:buSzPts val="2800"/>
              <a:buFont typeface="Arial"/>
              <a:buChar char="•"/>
              <a:defRPr b="0" i="0" sz="2800" u="none" cap="none" strike="noStrike">
                <a:solidFill>
                  <a:schemeClr val="dk1"/>
                </a:solidFill>
                <a:latin typeface="Calibri"/>
                <a:ea typeface="Calibri"/>
                <a:cs typeface="Calibri"/>
                <a:sym typeface="Calibri"/>
              </a:defRPr>
            </a:lvl1pPr>
            <a:lvl2pPr indent="-381000" lvl="1" marL="914400" marR="0" rtl="0" algn="l">
              <a:lnSpc>
                <a:spcPct val="90000"/>
              </a:lnSpc>
              <a:spcBef>
                <a:spcPts val="500"/>
              </a:spcBef>
              <a:spcAft>
                <a:spcPts val="0"/>
              </a:spcAft>
              <a:buClr>
                <a:schemeClr val="dk1"/>
              </a:buClr>
              <a:buSzPts val="2400"/>
              <a:buFont typeface="Arial"/>
              <a:buChar char="•"/>
              <a:defRPr b="0" i="0" sz="2400" u="none" cap="none" strike="noStrike">
                <a:solidFill>
                  <a:schemeClr val="dk1"/>
                </a:solidFill>
                <a:latin typeface="Calibri"/>
                <a:ea typeface="Calibri"/>
                <a:cs typeface="Calibri"/>
                <a:sym typeface="Calibri"/>
              </a:defRPr>
            </a:lvl2pPr>
            <a:lvl3pPr indent="-355600" lvl="2" marL="1371600" marR="0" rtl="0" algn="l">
              <a:lnSpc>
                <a:spcPct val="90000"/>
              </a:lnSpc>
              <a:spcBef>
                <a:spcPts val="500"/>
              </a:spcBef>
              <a:spcAft>
                <a:spcPts val="0"/>
              </a:spcAft>
              <a:buClr>
                <a:schemeClr val="dk1"/>
              </a:buClr>
              <a:buSzPts val="2000"/>
              <a:buFont typeface="Arial"/>
              <a:buChar char="•"/>
              <a:defRPr b="0" i="0" sz="2000" u="none" cap="none" strike="noStrike">
                <a:solidFill>
                  <a:schemeClr val="dk1"/>
                </a:solidFill>
                <a:latin typeface="Calibri"/>
                <a:ea typeface="Calibri"/>
                <a:cs typeface="Calibri"/>
                <a:sym typeface="Calibri"/>
              </a:defRPr>
            </a:lvl3pPr>
            <a:lvl4pPr indent="-342900" lvl="3" marL="1828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4pPr>
            <a:lvl5pPr indent="-342900" lvl="4" marL="22860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5pPr>
            <a:lvl6pPr indent="-342900" lvl="5" marL="27432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6pPr>
            <a:lvl7pPr indent="-342900" lvl="6" marL="32004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7pPr>
            <a:lvl8pPr indent="-342900" lvl="7" marL="36576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8pPr>
            <a:lvl9pPr indent="-342900" lvl="8" marL="4114800" marR="0" rtl="0" algn="l">
              <a:lnSpc>
                <a:spcPct val="90000"/>
              </a:lnSpc>
              <a:spcBef>
                <a:spcPts val="5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9pPr>
          </a:lstStyle>
          <a:p/>
        </p:txBody>
      </p:sp>
      <p:sp>
        <p:nvSpPr>
          <p:cNvPr id="12" name="Google Shape;12;p1"/>
          <p:cNvSpPr txBox="1"/>
          <p:nvPr>
            <p:ph idx="10" type="dt"/>
          </p:nvPr>
        </p:nvSpPr>
        <p:spPr>
          <a:xfrm>
            <a:off x="838200" y="6356350"/>
            <a:ext cx="2743200" cy="365125"/>
          </a:xfrm>
          <a:prstGeom prst="rect">
            <a:avLst/>
          </a:prstGeom>
          <a:noFill/>
          <a:ln>
            <a:noFill/>
          </a:ln>
        </p:spPr>
        <p:txBody>
          <a:bodyPr anchorCtr="0" anchor="ctr" bIns="45700" lIns="91425" spcFirstLastPara="1" rIns="91425" wrap="square" tIns="45700">
            <a:noAutofit/>
          </a:bodyPr>
          <a:lstStyle>
            <a:lvl1pPr lvl="0" marR="0" rtl="0" algn="l">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3" name="Google Shape;13;p1"/>
          <p:cNvSpPr txBox="1"/>
          <p:nvPr>
            <p:ph idx="11" type="ftr"/>
          </p:nvPr>
        </p:nvSpPr>
        <p:spPr>
          <a:xfrm>
            <a:off x="4038600" y="6356350"/>
            <a:ext cx="4114800" cy="365125"/>
          </a:xfrm>
          <a:prstGeom prst="rect">
            <a:avLst/>
          </a:prstGeom>
          <a:noFill/>
          <a:ln>
            <a:noFill/>
          </a:ln>
        </p:spPr>
        <p:txBody>
          <a:bodyPr anchorCtr="0" anchor="ctr" bIns="45700" lIns="91425" spcFirstLastPara="1" rIns="91425" wrap="square" tIns="45700">
            <a:noAutofit/>
          </a:bodyPr>
          <a:lstStyle>
            <a:lvl1pPr lvl="0" marR="0" rtl="0" algn="ctr">
              <a:spcBef>
                <a:spcPts val="0"/>
              </a:spcBef>
              <a:spcAft>
                <a:spcPts val="0"/>
              </a:spcAft>
              <a:buSzPts val="1400"/>
              <a:buNone/>
              <a:defRPr b="0" i="0" sz="1200" u="none" cap="none" strike="noStrike">
                <a:solidFill>
                  <a:srgbClr val="888888"/>
                </a:solidFill>
                <a:latin typeface="Calibri"/>
                <a:ea typeface="Calibri"/>
                <a:cs typeface="Calibri"/>
                <a:sym typeface="Calibri"/>
              </a:defRPr>
            </a:lvl1pPr>
            <a:lvl2pPr lvl="1"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2pPr>
            <a:lvl3pPr lvl="2"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3pPr>
            <a:lvl4pPr lvl="3"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4pPr>
            <a:lvl5pPr lvl="4"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5pPr>
            <a:lvl6pPr lvl="5"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6pPr>
            <a:lvl7pPr lvl="6"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7pPr>
            <a:lvl8pPr lvl="7"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8pPr>
            <a:lvl9pPr lvl="8" marR="0" rtl="0" algn="l">
              <a:spcBef>
                <a:spcPts val="0"/>
              </a:spcBef>
              <a:spcAft>
                <a:spcPts val="0"/>
              </a:spcAft>
              <a:buSzPts val="1400"/>
              <a:buNone/>
              <a:defRPr b="0" i="0" sz="1800" u="none" cap="none" strike="noStrike">
                <a:solidFill>
                  <a:schemeClr val="dk1"/>
                </a:solidFill>
                <a:latin typeface="Calibri"/>
                <a:ea typeface="Calibri"/>
                <a:cs typeface="Calibri"/>
                <a:sym typeface="Calibri"/>
              </a:defRPr>
            </a:lvl9pPr>
          </a:lstStyle>
          <a:p/>
        </p:txBody>
      </p:sp>
      <p:sp>
        <p:nvSpPr>
          <p:cNvPr id="14" name="Google Shape;14;p1"/>
          <p:cNvSpPr txBox="1"/>
          <p:nvPr>
            <p:ph idx="12" type="sldNum"/>
          </p:nvPr>
        </p:nvSpPr>
        <p:spPr>
          <a:xfrm>
            <a:off x="8610600" y="6356350"/>
            <a:ext cx="2743200" cy="365125"/>
          </a:xfrm>
          <a:prstGeom prst="rect">
            <a:avLst/>
          </a:prstGeom>
          <a:noFill/>
          <a:ln>
            <a:noFill/>
          </a:ln>
        </p:spPr>
        <p:txBody>
          <a:bodyPr anchorCtr="0" anchor="ctr" bIns="45700" lIns="91425" spcFirstLastPara="1" rIns="91425" wrap="square" tIns="45700">
            <a:noAutofit/>
          </a:bodyPr>
          <a:lstStyle>
            <a:lvl1pPr indent="0" lvl="0" marL="0" marR="0" rtl="0" algn="r">
              <a:spcBef>
                <a:spcPts val="0"/>
              </a:spcBef>
              <a:buNone/>
              <a:defRPr b="0" i="0" sz="1200" u="none" cap="none" strike="noStrike">
                <a:solidFill>
                  <a:srgbClr val="888888"/>
                </a:solidFill>
                <a:latin typeface="Calibri"/>
                <a:ea typeface="Calibri"/>
                <a:cs typeface="Calibri"/>
                <a:sym typeface="Calibri"/>
              </a:defRPr>
            </a:lvl1pPr>
            <a:lvl2pPr indent="0" lvl="1" marL="0" marR="0" rtl="0" algn="r">
              <a:spcBef>
                <a:spcPts val="0"/>
              </a:spcBef>
              <a:buNone/>
              <a:defRPr b="0" i="0" sz="1200" u="none" cap="none" strike="noStrike">
                <a:solidFill>
                  <a:srgbClr val="888888"/>
                </a:solidFill>
                <a:latin typeface="Calibri"/>
                <a:ea typeface="Calibri"/>
                <a:cs typeface="Calibri"/>
                <a:sym typeface="Calibri"/>
              </a:defRPr>
            </a:lvl2pPr>
            <a:lvl3pPr indent="0" lvl="2" marL="0" marR="0" rtl="0" algn="r">
              <a:spcBef>
                <a:spcPts val="0"/>
              </a:spcBef>
              <a:buNone/>
              <a:defRPr b="0" i="0" sz="1200" u="none" cap="none" strike="noStrike">
                <a:solidFill>
                  <a:srgbClr val="888888"/>
                </a:solidFill>
                <a:latin typeface="Calibri"/>
                <a:ea typeface="Calibri"/>
                <a:cs typeface="Calibri"/>
                <a:sym typeface="Calibri"/>
              </a:defRPr>
            </a:lvl3pPr>
            <a:lvl4pPr indent="0" lvl="3" marL="0" marR="0" rtl="0" algn="r">
              <a:spcBef>
                <a:spcPts val="0"/>
              </a:spcBef>
              <a:buNone/>
              <a:defRPr b="0" i="0" sz="1200" u="none" cap="none" strike="noStrike">
                <a:solidFill>
                  <a:srgbClr val="888888"/>
                </a:solidFill>
                <a:latin typeface="Calibri"/>
                <a:ea typeface="Calibri"/>
                <a:cs typeface="Calibri"/>
                <a:sym typeface="Calibri"/>
              </a:defRPr>
            </a:lvl4pPr>
            <a:lvl5pPr indent="0" lvl="4" marL="0" marR="0" rtl="0" algn="r">
              <a:spcBef>
                <a:spcPts val="0"/>
              </a:spcBef>
              <a:buNone/>
              <a:defRPr b="0" i="0" sz="1200" u="none" cap="none" strike="noStrike">
                <a:solidFill>
                  <a:srgbClr val="888888"/>
                </a:solidFill>
                <a:latin typeface="Calibri"/>
                <a:ea typeface="Calibri"/>
                <a:cs typeface="Calibri"/>
                <a:sym typeface="Calibri"/>
              </a:defRPr>
            </a:lvl5pPr>
            <a:lvl6pPr indent="0" lvl="5" marL="0" marR="0" rtl="0" algn="r">
              <a:spcBef>
                <a:spcPts val="0"/>
              </a:spcBef>
              <a:buNone/>
              <a:defRPr b="0" i="0" sz="1200" u="none" cap="none" strike="noStrike">
                <a:solidFill>
                  <a:srgbClr val="888888"/>
                </a:solidFill>
                <a:latin typeface="Calibri"/>
                <a:ea typeface="Calibri"/>
                <a:cs typeface="Calibri"/>
                <a:sym typeface="Calibri"/>
              </a:defRPr>
            </a:lvl6pPr>
            <a:lvl7pPr indent="0" lvl="6" marL="0" marR="0" rtl="0" algn="r">
              <a:spcBef>
                <a:spcPts val="0"/>
              </a:spcBef>
              <a:buNone/>
              <a:defRPr b="0" i="0" sz="1200" u="none" cap="none" strike="noStrike">
                <a:solidFill>
                  <a:srgbClr val="888888"/>
                </a:solidFill>
                <a:latin typeface="Calibri"/>
                <a:ea typeface="Calibri"/>
                <a:cs typeface="Calibri"/>
                <a:sym typeface="Calibri"/>
              </a:defRPr>
            </a:lvl7pPr>
            <a:lvl8pPr indent="0" lvl="7" marL="0" marR="0" rtl="0" algn="r">
              <a:spcBef>
                <a:spcPts val="0"/>
              </a:spcBef>
              <a:buNone/>
              <a:defRPr b="0" i="0" sz="1200" u="none" cap="none" strike="noStrike">
                <a:solidFill>
                  <a:srgbClr val="888888"/>
                </a:solidFill>
                <a:latin typeface="Calibri"/>
                <a:ea typeface="Calibri"/>
                <a:cs typeface="Calibri"/>
                <a:sym typeface="Calibri"/>
              </a:defRPr>
            </a:lvl8pPr>
            <a:lvl9pPr indent="0" lvl="8" marL="0" marR="0" rtl="0" algn="r">
              <a:spcBef>
                <a:spcPts val="0"/>
              </a:spcBef>
              <a:buNone/>
              <a:defRPr b="0" i="0" sz="1200" u="none" cap="none" strike="noStrike">
                <a:solidFill>
                  <a:srgbClr val="88888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iw-IL"/>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 Id="rId4" Type="http://schemas.openxmlformats.org/officeDocument/2006/relationships/image" Target="../media/image2.png"/><Relationship Id="rId5" Type="http://schemas.openxmlformats.org/officeDocument/2006/relationships/image" Target="../media/image3.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6.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8.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9.png"/><Relationship Id="rId4" Type="http://schemas.openxmlformats.org/officeDocument/2006/relationships/image" Target="../media/image1.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9.png"/><Relationship Id="rId4" Type="http://schemas.openxmlformats.org/officeDocument/2006/relationships/image" Target="../media/image1.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9.png"/><Relationship Id="rId4" Type="http://schemas.openxmlformats.org/officeDocument/2006/relationships/image" Target="../media/image1.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5.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hyperlink" Target="https://www.mad-me.com/single-post/2017/07/31/divided-attention-how-to-engage-with-dwindling-attention-spans" TargetMode="External"/><Relationship Id="rId6" Type="http://schemas.openxmlformats.org/officeDocument/2006/relationships/image" Target="../media/image10.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9.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9.png"/><Relationship Id="rId4" Type="http://schemas.openxmlformats.org/officeDocument/2006/relationships/image" Target="../media/image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hyperlink" Target="https://www.amazon.com/Eliza-Freeze-Dried-Ranchers-Purple/dp/B09PTMZFF4/?_encoding=UTF8&amp;pd_rd_w=zqoqU&amp;content-id=amzn1.sym.7d051a1f-5a88-48df-9abb-dab51b6d4ae7&amp;pf_rd_p=7d051a1f-5a88-48df-9abb-dab51b6d4ae7&amp;pf_rd_r=J698VG8KSQZ9K1Q0AK7S&amp;pd_rd_wg=5wQ9K&amp;pd_rd_r=b070dfe7-0b84-4f8d-9f07-2f0249d6f205&amp;ref_=pd_gw_trq_ed_7d84v49o" TargetMode="External"/><Relationship Id="rId6" Type="http://schemas.openxmlformats.org/officeDocument/2006/relationships/hyperlink" Target="https://www.amazon.com/Serenity-Farmz-Freeze-Skittlez-Crafted/dp/B0BCP7SD3J/?_encoding=UTF8&amp;pd_rd_w=zqoqU&amp;content-id=amzn1.sym.7d051a1f-5a88-48df-9abb-dab51b6d4ae7&amp;pf_rd_p=7d051a1f-5a88-48df-9abb-dab51b6d4ae7&amp;pf_rd_r=J698VG8KSQZ9K1Q0AK7S&amp;pd_rd_wg=5wQ9K&amp;pd_rd_r=b070dfe7-0b84-4f8d-9f07-2f0249d6f205&amp;ref_=pd_gw_trq_ed_7d84v49o" TargetMode="External"/><Relationship Id="rId7" Type="http://schemas.openxmlformats.org/officeDocument/2006/relationships/hyperlink" Target="https://www.amazon.com/s?k=Dried+Skittlez+Puff+Candy&amp;crid=1WFM24KWZBLWL&amp;sprefix=dried+skittlez+puff+candy%2Caps%2C192&amp;ref=nb_sb_noss_2" TargetMode="External"/><Relationship Id="rId8" Type="http://schemas.openxmlformats.org/officeDocument/2006/relationships/image" Target="../media/image17.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hyperlink" Target="https://www.amazon.com/Eliza-Freeze-Dried-Ranchers-Purple/dp/B09PTMZFF4/?_encoding=UTF8&amp;pd_rd_w=zqoqU&amp;content-id=amzn1.sym.7d051a1f-5a88-48df-9abb-dab51b6d4ae7&amp;pf_rd_p=7d051a1f-5a88-48df-9abb-dab51b6d4ae7&amp;pf_rd_r=J698VG8KSQZ9K1Q0AK7S&amp;pd_rd_wg=5wQ9K&amp;pd_rd_r=b070dfe7-0b84-4f8d-9f07-2f0249d6f205&amp;ref_=pd_gw_trq_ed_7d84v49o" TargetMode="External"/><Relationship Id="rId6" Type="http://schemas.openxmlformats.org/officeDocument/2006/relationships/hyperlink" Target="https://www.amazon.com/s?k=Dried+Skittlez+Puff+Candy&amp;crid=1WFM24KWZBLWL&amp;sprefix=dried+skittlez+puff+candy%2Caps%2C192&amp;ref=nb_sb_noss_2" TargetMode="External"/><Relationship Id="rId7" Type="http://schemas.openxmlformats.org/officeDocument/2006/relationships/image" Target="../media/image1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9.png"/><Relationship Id="rId4" Type="http://schemas.openxmlformats.org/officeDocument/2006/relationships/image" Target="../media/image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hyperlink" Target="https://www.amazon.com/s?k=Dried+Skittlez+Puff+Candy&amp;crid=1WFM24KWZBLWL&amp;sprefix=dried+skittlez+puff+candy%2Caps%2C192&amp;ref=nb_sb_noss_2" TargetMode="External"/><Relationship Id="rId6" Type="http://schemas.openxmlformats.org/officeDocument/2006/relationships/image" Target="../media/image11.jpg"/><Relationship Id="rId7" Type="http://schemas.openxmlformats.org/officeDocument/2006/relationships/image" Target="../media/image12.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hyperlink" Target="https://www.amazon.com/s?k=guitar+bags&amp;crid=1SS1QHCTKJLG4&amp;sprefix=guitar+bags%2Caps%2C555&amp;ref=nb_sb_noss_1" TargetMode="External"/><Relationship Id="rId6" Type="http://schemas.openxmlformats.org/officeDocument/2006/relationships/image" Target="../media/image1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hyperlink" Target="https://www.amazon.com/QDH-Educational-Learning-Instrument-Preschool/dp/B08P43PJD3/ref=sr_1_12?crid=2UQ4MZSYDF7ZP&amp;keywords=guitar%2Bfor%2Bkids&amp;qid=1683493319&amp;sprefix=guitar%2Bfor%2Bki%2Caps%2C211&amp;sr=8-12&amp;th=1" TargetMode="External"/><Relationship Id="rId6" Type="http://schemas.openxmlformats.org/officeDocument/2006/relationships/image" Target="../media/image14.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15.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hyperlink" Target="https://www.amazon.com/s?k=party+led+shoelaces&amp;crid=1PXBUNVS1KJ5E&amp;sprefix=party+led+shoelace%2Caps%2C216&amp;ref=nb_sb_noss" TargetMode="External"/><Relationship Id="rId6" Type="http://schemas.openxmlformats.org/officeDocument/2006/relationships/image" Target="../media/image16.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18.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9.png"/><Relationship Id="rId4" Type="http://schemas.openxmlformats.org/officeDocument/2006/relationships/image" Target="../media/image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9.png"/><Relationship Id="rId4" Type="http://schemas.openxmlformats.org/officeDocument/2006/relationships/image" Target="../media/image1.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9.png"/><Relationship Id="rId4" Type="http://schemas.openxmlformats.org/officeDocument/2006/relationships/image" Target="../media/image1.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hyperlink" Target="https://www.amazon.com/LIHAI-Shoelaces-Multicolor-Flashing-Hip-hop/dp/B06Y68S4FZ/ref=sr_1_8_mod_primary_new?crid=1PXBUNVS1KJ5E&amp;keywords=party+led+shoelaces&amp;qid=1683489582&amp;sbo=RZvfv%2F%2FHxDF%2BO5021pAnSA%3D%3D&amp;sprefix=party+led+shoelace%2Caps%2C216&amp;sr=8-8" TargetMode="External"/><Relationship Id="rId6" Type="http://schemas.openxmlformats.org/officeDocument/2006/relationships/hyperlink" Target="https://www.amazon.com/LIHAI-Shoelaces-Multicolor-Flashing-Hip-hop/dp/B06Y68S4FZ/ref=sr_1_8_mod_primary_new?crid=1PXBUNVS1KJ5E&amp;keywords=party+led+shoelaces&amp;qid=1683489582&amp;sbo=RZvfv%2F%2FHxDF%2BO5021pAnSA%3D%3D&amp;sprefix=party+led+shoelace%2Caps%2C216&amp;sr=8-8" TargetMode="External"/><Relationship Id="rId7" Type="http://schemas.openxmlformats.org/officeDocument/2006/relationships/image" Target="../media/image2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9.png"/><Relationship Id="rId4" Type="http://schemas.openxmlformats.org/officeDocument/2006/relationships/image" Target="../media/image1.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hyperlink" Target="https://www.amazon.com/Lystaii-Waterproof-Shoestring-Decoration-RGB/dp/B01HM9W4Q4/ref=sr_1_9?crid=1PXBUNVS1KJ5E&amp;keywords=party+led+shoelaces&amp;qid=1683489582&amp;sprefix=party+led+shoelace%2Caps%2C216&amp;sr=8-9" TargetMode="External"/><Relationship Id="rId6" Type="http://schemas.openxmlformats.org/officeDocument/2006/relationships/image" Target="../media/image19.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9.png"/><Relationship Id="rId4" Type="http://schemas.openxmlformats.org/officeDocument/2006/relationships/image" Target="../media/image1.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9.png"/><Relationship Id="rId4" Type="http://schemas.openxmlformats.org/officeDocument/2006/relationships/image" Target="../media/image1.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9.png"/><Relationship Id="rId4" Type="http://schemas.openxmlformats.org/officeDocument/2006/relationships/image" Target="../media/image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2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23.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hyperlink" Target="https://www.amazon.com/David-Clark-H10-13S-Stereo-Headset/dp/B002CJ3NQK/ref=psdc_3248684011_t1_B010FTYIUS" TargetMode="External"/><Relationship Id="rId6" Type="http://schemas.openxmlformats.org/officeDocument/2006/relationships/hyperlink" Target="https://www.amazon.com/Bose-Aviation-Headset-Bluetooth-Cable/dp/B010FTYIUS/ref=sr_1_6?crid=S816FRPIY688&amp;keywords=bose%2Bon%2Bear%2Bbluetooth%2Bheadset&amp;qid=1683525809&amp;sprefix=bose%2Bonear%2Bbluetooth%2Bheadset%2Caps%2C210&amp;sr=8-6&amp;ufe=app_do%3Aamzn1.fos.765d4786-5719-48b9-b588-eab9385652d5&amp;th=1" TargetMode="External"/><Relationship Id="rId7" Type="http://schemas.openxmlformats.org/officeDocument/2006/relationships/hyperlink" Target="https://www.amazon.com/dp/B00Y5HLLDY/ref=sspa_dk_detail_1?psc=1&amp;pd_rd_i=B00Y5HLLDY&amp;pd_rd_w=rjI0A&amp;content-id=amzn1.sym.89ee1d2e-380f-4a05-89e5-d22eb0a17762&amp;pf_rd_p=89ee1d2e-380f-4a05-89e5-d22eb0a17762&amp;pf_rd_r=PC1VV64Z4MKYBZD6PSK3&amp;pd_rd_wg=9Rrf3&amp;pd_rd_r=02cdb173-bc35-4e10-b345-b5f5ab47faad&amp;s=wireless&amp;sp_csd=d2lkZ2V0TmFtZT1zcF9kZXRhaWxfdGhlbWF0aWM&amp;spLa=ZW5jcnlwdGVkUXVhbGlmaWVyPUEySUZYMURRMlVYTFhIJmVuY3J5cHRlZElkPUEwMjQ3MTA2UVpEVE1XVEFLQ09MJmVuY3J5cHRlZEFkSWQ9QTA4MjMwNjZUMjhVM0kyQkc5T1Umd2lkZ2V0TmFtZT1zcF9kZXRhaWxfdGhlbWF0aWMmYWN0aW9uPWNsaWNrUmVkaXJlY3QmZG9Ob3RMb2dDbGljaz10cnVl" TargetMode="External"/><Relationship Id="rId8" Type="http://schemas.openxmlformats.org/officeDocument/2006/relationships/hyperlink" Target="https://www.amazon.com/dp/B095BV8R27?pd_rd_i=B095BV8R27&amp;pf_rd_p=b000e0a0-9e93-480f-bf78-a83c8136dfcb&amp;pf_rd_r=ZS66G809R1TV69QMRK7N&amp;pd_rd_wg=CEsi3&amp;pd_rd_w=BK4ld&amp;pd_rd_r=cb16260a-95b6-4ea3-8f29-dda38c216b2e&amp;th=1" TargetMode="Externa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9.png"/><Relationship Id="rId4" Type="http://schemas.openxmlformats.org/officeDocument/2006/relationships/image" Target="../media/image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28.jpg"/><Relationship Id="rId6" Type="http://schemas.openxmlformats.org/officeDocument/2006/relationships/image" Target="../media/image2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9.png"/><Relationship Id="rId4" Type="http://schemas.openxmlformats.org/officeDocument/2006/relationships/image" Target="../media/image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9.png"/><Relationship Id="rId4" Type="http://schemas.openxmlformats.org/officeDocument/2006/relationships/image" Target="../media/image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24.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30.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27.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34.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31.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35.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hyperlink" Target="https://www.amazon.com/dp/B095BV8R27?pd_rd_i=B095BV8R27&amp;pf_rd_p=b000e0a0-9e93-480f-bf78-a83c8136dfcb&amp;pf_rd_r=ZS66G809R1TV69QMRK7N&amp;pd_rd_wg=CEsi3&amp;pd_rd_w=BK4ld&amp;pd_rd_r=cb16260a-95b6-4ea3-8f29-dda38c216b2e&amp;th=1" TargetMode="External"/><Relationship Id="rId6" Type="http://schemas.openxmlformats.org/officeDocument/2006/relationships/image" Target="../media/image29.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33.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9.png"/><Relationship Id="rId4" Type="http://schemas.openxmlformats.org/officeDocument/2006/relationships/image" Target="../media/image1.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9.png"/><Relationship Id="rId4" Type="http://schemas.openxmlformats.org/officeDocument/2006/relationships/image" Target="../media/image1.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hyperlink" Target="https://www.amazon.com/Grill-Armor-Extreme-Resistant-Gloves/dp/B00ZORPCGG/ref=sr_1_5?crid=1SR48TEZNYI8Y&amp;keywords=grill%2Barmor%2Bgloves&amp;qid=1683577132&amp;sprefix=grill%2Barmor%2Bglov%2Caps%2C202&amp;sr=8-5&amp;th=1" TargetMode="External"/><Relationship Id="rId6" Type="http://schemas.openxmlformats.org/officeDocument/2006/relationships/image" Target="../media/image32.jp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9.png"/><Relationship Id="rId4" Type="http://schemas.openxmlformats.org/officeDocument/2006/relationships/image" Target="../media/image1.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2.xml"/><Relationship Id="rId3" Type="http://schemas.openxmlformats.org/officeDocument/2006/relationships/image" Target="../media/image25.png"/><Relationship Id="rId4" Type="http://schemas.openxmlformats.org/officeDocument/2006/relationships/image" Target="../media/image26.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image" Target="../media/image5.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9.png"/><Relationship Id="rId4" Type="http://schemas.openxmlformats.org/officeDocument/2006/relationships/image" Target="../media/image1.png"/><Relationship Id="rId5" Type="http://schemas.openxmlformats.org/officeDocument/2006/relationships/hyperlink" Target="https://www.amazon.com/QDH-Educational-Learning-Instrument-Preschool/dp/B08P43PJD3/ref=sr_1_12?crid=2UQ4MZSYDF7ZP&amp;keywords=guitar%2Bfor%2Bkids&amp;qid=1683493319&amp;sprefix=guitar%2Bfor%2Bki%2Caps%2C211&amp;sr=8-12&amp;th=1" TargetMode="Externa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image" Target="../media/image1.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9.png"/><Relationship Id="rId4" Type="http://schemas.openxmlformats.org/officeDocument/2006/relationships/image" Target="../media/image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87" name="Shape 87"/>
        <p:cNvGrpSpPr/>
        <p:nvPr/>
      </p:nvGrpSpPr>
      <p:grpSpPr>
        <a:xfrm>
          <a:off x="0" y="0"/>
          <a:ext cx="0" cy="0"/>
          <a:chOff x="0" y="0"/>
          <a:chExt cx="0" cy="0"/>
        </a:xfrm>
      </p:grpSpPr>
      <p:sp>
        <p:nvSpPr>
          <p:cNvPr id="88" name="Google Shape;88;p13"/>
          <p:cNvSpPr/>
          <p:nvPr/>
        </p:nvSpPr>
        <p:spPr>
          <a:xfrm>
            <a:off x="0" y="0"/>
            <a:ext cx="12192000" cy="6858000"/>
          </a:xfrm>
          <a:prstGeom prst="rect">
            <a:avLst/>
          </a:prstGeom>
          <a:solidFill>
            <a:srgbClr val="F6F7ED"/>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89" name="Google Shape;89;p13"/>
          <p:cNvSpPr txBox="1"/>
          <p:nvPr>
            <p:ph idx="1" type="subTitle"/>
          </p:nvPr>
        </p:nvSpPr>
        <p:spPr>
          <a:xfrm>
            <a:off x="4309350" y="629425"/>
            <a:ext cx="7440600" cy="660300"/>
          </a:xfrm>
          <a:prstGeom prst="rect">
            <a:avLst/>
          </a:prstGeom>
          <a:noFill/>
          <a:ln>
            <a:noFill/>
          </a:ln>
        </p:spPr>
        <p:txBody>
          <a:bodyPr anchorCtr="0" anchor="t" bIns="45700" lIns="91425" spcFirstLastPara="1" rIns="91425" wrap="square" tIns="45700">
            <a:spAutoFit/>
          </a:bodyPr>
          <a:lstStyle/>
          <a:p>
            <a:pPr indent="0" lvl="0" marL="0" rtl="0" algn="l">
              <a:lnSpc>
                <a:spcPct val="90000"/>
              </a:lnSpc>
              <a:spcBef>
                <a:spcPts val="0"/>
              </a:spcBef>
              <a:spcAft>
                <a:spcPts val="0"/>
              </a:spcAft>
              <a:buClr>
                <a:srgbClr val="831B3E"/>
              </a:buClr>
              <a:buSzPts val="4400"/>
              <a:buNone/>
            </a:pPr>
            <a:r>
              <a:rPr b="1" lang="iw-IL" sz="4100">
                <a:solidFill>
                  <a:srgbClr val="831B3E"/>
                </a:solidFill>
                <a:latin typeface="Arial"/>
                <a:ea typeface="Arial"/>
                <a:cs typeface="Arial"/>
                <a:sym typeface="Arial"/>
              </a:rPr>
              <a:t>Listing - דף המוצר - דניאל ברלי</a:t>
            </a:r>
            <a:endParaRPr b="1" sz="4100">
              <a:solidFill>
                <a:srgbClr val="831B3E"/>
              </a:solidFill>
              <a:latin typeface="Arial"/>
              <a:ea typeface="Arial"/>
              <a:cs typeface="Arial"/>
              <a:sym typeface="Arial"/>
            </a:endParaRPr>
          </a:p>
        </p:txBody>
      </p:sp>
      <p:cxnSp>
        <p:nvCxnSpPr>
          <p:cNvPr id="90" name="Google Shape;90;p13"/>
          <p:cNvCxnSpPr/>
          <p:nvPr/>
        </p:nvCxnSpPr>
        <p:spPr>
          <a:xfrm>
            <a:off x="247296" y="1590260"/>
            <a:ext cx="11697408" cy="0"/>
          </a:xfrm>
          <a:prstGeom prst="straightConnector1">
            <a:avLst/>
          </a:prstGeom>
          <a:noFill/>
          <a:ln cap="flat" cmpd="sng" w="9525">
            <a:solidFill>
              <a:srgbClr val="831B3E"/>
            </a:solidFill>
            <a:prstDash val="solid"/>
            <a:miter lim="800000"/>
            <a:headEnd len="sm" w="sm" type="none"/>
            <a:tailEnd len="sm" w="sm" type="none"/>
          </a:ln>
        </p:spPr>
      </p:cxnSp>
      <p:cxnSp>
        <p:nvCxnSpPr>
          <p:cNvPr id="91" name="Google Shape;91;p13"/>
          <p:cNvCxnSpPr/>
          <p:nvPr/>
        </p:nvCxnSpPr>
        <p:spPr>
          <a:xfrm rot="10800000">
            <a:off x="4230366" y="297008"/>
            <a:ext cx="0" cy="1293252"/>
          </a:xfrm>
          <a:prstGeom prst="straightConnector1">
            <a:avLst/>
          </a:prstGeom>
          <a:noFill/>
          <a:ln cap="flat" cmpd="sng" w="9525">
            <a:solidFill>
              <a:srgbClr val="831B3E"/>
            </a:solidFill>
            <a:prstDash val="solid"/>
            <a:miter lim="800000"/>
            <a:headEnd len="sm" w="sm" type="none"/>
            <a:tailEnd len="sm" w="sm" type="none"/>
          </a:ln>
        </p:spPr>
      </p:cxnSp>
      <p:pic>
        <p:nvPicPr>
          <p:cNvPr id="92" name="Google Shape;92;p13"/>
          <p:cNvPicPr preferRelativeResize="0"/>
          <p:nvPr/>
        </p:nvPicPr>
        <p:blipFill rotWithShape="1">
          <a:blip r:embed="rId3">
            <a:alphaModFix/>
          </a:blip>
          <a:srcRect b="0" l="0" r="0" t="0"/>
          <a:stretch/>
        </p:blipFill>
        <p:spPr>
          <a:xfrm>
            <a:off x="935780" y="802531"/>
            <a:ext cx="2629283" cy="466485"/>
          </a:xfrm>
          <a:prstGeom prst="rect">
            <a:avLst/>
          </a:prstGeom>
          <a:noFill/>
          <a:ln>
            <a:noFill/>
          </a:ln>
        </p:spPr>
      </p:pic>
      <p:pic>
        <p:nvPicPr>
          <p:cNvPr id="93" name="Google Shape;93;p13"/>
          <p:cNvPicPr preferRelativeResize="0"/>
          <p:nvPr/>
        </p:nvPicPr>
        <p:blipFill rotWithShape="1">
          <a:blip r:embed="rId4">
            <a:alphaModFix/>
          </a:blip>
          <a:srcRect b="0" l="0" r="0" t="0"/>
          <a:stretch/>
        </p:blipFill>
        <p:spPr>
          <a:xfrm>
            <a:off x="8212943" y="2216464"/>
            <a:ext cx="3731761" cy="3731761"/>
          </a:xfrm>
          <a:prstGeom prst="rect">
            <a:avLst/>
          </a:prstGeom>
          <a:noFill/>
          <a:ln>
            <a:noFill/>
          </a:ln>
        </p:spPr>
      </p:pic>
      <p:sp>
        <p:nvSpPr>
          <p:cNvPr id="94" name="Google Shape;94;p13"/>
          <p:cNvSpPr/>
          <p:nvPr/>
        </p:nvSpPr>
        <p:spPr>
          <a:xfrm>
            <a:off x="4309350" y="2203027"/>
            <a:ext cx="3745198" cy="3745198"/>
          </a:xfrm>
          <a:prstGeom prst="ellipse">
            <a:avLst/>
          </a:prstGeom>
          <a:solidFill>
            <a:srgbClr val="831B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95" name="Google Shape;95;p13"/>
          <p:cNvPicPr preferRelativeResize="0"/>
          <p:nvPr/>
        </p:nvPicPr>
        <p:blipFill rotWithShape="1">
          <a:blip r:embed="rId5">
            <a:alphaModFix/>
          </a:blip>
          <a:srcRect b="0" l="0" r="0" t="0"/>
          <a:stretch/>
        </p:blipFill>
        <p:spPr>
          <a:xfrm>
            <a:off x="414818" y="2216464"/>
            <a:ext cx="3731761" cy="3731761"/>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4" name="Shape 204"/>
        <p:cNvGrpSpPr/>
        <p:nvPr/>
      </p:nvGrpSpPr>
      <p:grpSpPr>
        <a:xfrm>
          <a:off x="0" y="0"/>
          <a:ext cx="0" cy="0"/>
          <a:chOff x="0" y="0"/>
          <a:chExt cx="0" cy="0"/>
        </a:xfrm>
      </p:grpSpPr>
      <p:grpSp>
        <p:nvGrpSpPr>
          <p:cNvPr id="205" name="Google Shape;205;p22"/>
          <p:cNvGrpSpPr/>
          <p:nvPr/>
        </p:nvGrpSpPr>
        <p:grpSpPr>
          <a:xfrm>
            <a:off x="-109407" y="0"/>
            <a:ext cx="12301407" cy="6858001"/>
            <a:chOff x="-356703" y="0"/>
            <a:chExt cx="12301407" cy="6858001"/>
          </a:xfrm>
        </p:grpSpPr>
        <p:pic>
          <p:nvPicPr>
            <p:cNvPr id="206" name="Google Shape;206;p22"/>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207" name="Google Shape;207;p22"/>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208" name="Google Shape;208;p22"/>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209" name="Google Shape;209;p22"/>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210" name="Google Shape;210;p22"/>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211" name="Google Shape;211;p22"/>
          <p:cNvSpPr txBox="1"/>
          <p:nvPr/>
        </p:nvSpPr>
        <p:spPr>
          <a:xfrm>
            <a:off x="442300" y="1474300"/>
            <a:ext cx="11502300" cy="1215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iw-IL" sz="1700" u="sng">
                <a:solidFill>
                  <a:srgbClr val="831B3E"/>
                </a:solidFill>
              </a:rPr>
              <a:t>Title </a:t>
            </a:r>
            <a:r>
              <a:rPr lang="iw-IL" sz="1700">
                <a:solidFill>
                  <a:srgbClr val="831B3E"/>
                </a:solidFill>
              </a:rPr>
              <a:t>- Just a </a:t>
            </a:r>
            <a:r>
              <a:rPr lang="iw-IL" sz="1700">
                <a:solidFill>
                  <a:srgbClr val="831B3E"/>
                </a:solidFill>
              </a:rPr>
              <a:t>quick</a:t>
            </a:r>
            <a:r>
              <a:rPr lang="iw-IL" sz="1700">
                <a:solidFill>
                  <a:srgbClr val="831B3E"/>
                </a:solidFill>
              </a:rPr>
              <a:t> view - All are almost the same</a:t>
            </a:r>
            <a:endParaRPr sz="1700">
              <a:solidFill>
                <a:srgbClr val="831B3E"/>
              </a:solidFill>
            </a:endParaRPr>
          </a:p>
          <a:p>
            <a:pPr indent="0" lvl="0" marL="0" rtl="0" algn="l">
              <a:spcBef>
                <a:spcPts val="0"/>
              </a:spcBef>
              <a:spcAft>
                <a:spcPts val="0"/>
              </a:spcAft>
              <a:buNone/>
            </a:pPr>
            <a:r>
              <a:t/>
            </a:r>
            <a:endParaRPr sz="1500">
              <a:solidFill>
                <a:srgbClr val="831B3E"/>
              </a:solidFill>
            </a:endParaRPr>
          </a:p>
          <a:p>
            <a:pPr indent="0" lvl="0" marL="0" rtl="0" algn="l">
              <a:spcBef>
                <a:spcPts val="0"/>
              </a:spcBef>
              <a:spcAft>
                <a:spcPts val="0"/>
              </a:spcAft>
              <a:buNone/>
            </a:pPr>
            <a:r>
              <a:t/>
            </a:r>
            <a:endParaRPr sz="1500">
              <a:solidFill>
                <a:srgbClr val="831B3E"/>
              </a:solidFill>
            </a:endParaRPr>
          </a:p>
          <a:p>
            <a:pPr indent="0" lvl="0" marL="914400" marR="0" rtl="0" algn="l">
              <a:lnSpc>
                <a:spcPct val="100000"/>
              </a:lnSpc>
              <a:spcBef>
                <a:spcPts val="0"/>
              </a:spcBef>
              <a:spcAft>
                <a:spcPts val="0"/>
              </a:spcAft>
              <a:buNone/>
            </a:pPr>
            <a:r>
              <a:t/>
            </a:r>
            <a:endParaRPr sz="1500">
              <a:solidFill>
                <a:srgbClr val="831B3E"/>
              </a:solidFill>
            </a:endParaRPr>
          </a:p>
          <a:p>
            <a:pPr indent="0" lvl="0" marL="457200" marR="0" rtl="0" algn="l">
              <a:lnSpc>
                <a:spcPct val="100000"/>
              </a:lnSpc>
              <a:spcBef>
                <a:spcPts val="0"/>
              </a:spcBef>
              <a:spcAft>
                <a:spcPts val="0"/>
              </a:spcAft>
              <a:buNone/>
            </a:pPr>
            <a:r>
              <a:t/>
            </a:r>
            <a:endParaRPr sz="1700" u="sng">
              <a:solidFill>
                <a:srgbClr val="831B3E"/>
              </a:solidFill>
            </a:endParaRPr>
          </a:p>
        </p:txBody>
      </p:sp>
      <p:cxnSp>
        <p:nvCxnSpPr>
          <p:cNvPr id="212" name="Google Shape;212;p22"/>
          <p:cNvCxnSpPr/>
          <p:nvPr/>
        </p:nvCxnSpPr>
        <p:spPr>
          <a:xfrm>
            <a:off x="247296" y="14743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213" name="Google Shape;213;p22"/>
          <p:cNvSpPr txBox="1"/>
          <p:nvPr>
            <p:ph type="ctrTitle"/>
          </p:nvPr>
        </p:nvSpPr>
        <p:spPr>
          <a:xfrm>
            <a:off x="1076749" y="4476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The Title</a:t>
            </a:r>
            <a:r>
              <a:rPr b="1" lang="iw-IL" sz="2300">
                <a:solidFill>
                  <a:srgbClr val="831B3E"/>
                </a:solidFill>
                <a:latin typeface="Arial"/>
                <a:ea typeface="Arial"/>
                <a:cs typeface="Arial"/>
                <a:sym typeface="Arial"/>
              </a:rPr>
              <a:t> - 2</a:t>
            </a:r>
            <a:endParaRPr b="1" sz="2300">
              <a:solidFill>
                <a:srgbClr val="831B3E"/>
              </a:solidFill>
              <a:latin typeface="Arial"/>
              <a:ea typeface="Arial"/>
              <a:cs typeface="Arial"/>
              <a:sym typeface="Arial"/>
            </a:endParaRPr>
          </a:p>
        </p:txBody>
      </p:sp>
      <p:pic>
        <p:nvPicPr>
          <p:cNvPr id="214" name="Google Shape;214;p22"/>
          <p:cNvPicPr preferRelativeResize="0"/>
          <p:nvPr/>
        </p:nvPicPr>
        <p:blipFill>
          <a:blip r:embed="rId5">
            <a:alphaModFix/>
          </a:blip>
          <a:stretch>
            <a:fillRect/>
          </a:stretch>
        </p:blipFill>
        <p:spPr>
          <a:xfrm>
            <a:off x="1822488" y="1852975"/>
            <a:ext cx="7950726" cy="3868212"/>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grpSp>
        <p:nvGrpSpPr>
          <p:cNvPr id="219" name="Google Shape;219;p23"/>
          <p:cNvGrpSpPr/>
          <p:nvPr/>
        </p:nvGrpSpPr>
        <p:grpSpPr>
          <a:xfrm>
            <a:off x="-109407" y="0"/>
            <a:ext cx="12301407" cy="6858001"/>
            <a:chOff x="-356703" y="0"/>
            <a:chExt cx="12301407" cy="6858001"/>
          </a:xfrm>
        </p:grpSpPr>
        <p:pic>
          <p:nvPicPr>
            <p:cNvPr id="220" name="Google Shape;220;p23"/>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221" name="Google Shape;221;p23"/>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222" name="Google Shape;222;p23"/>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223" name="Google Shape;223;p23"/>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224" name="Google Shape;224;p23"/>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225" name="Google Shape;225;p23"/>
          <p:cNvSpPr txBox="1"/>
          <p:nvPr/>
        </p:nvSpPr>
        <p:spPr>
          <a:xfrm>
            <a:off x="442300" y="1474300"/>
            <a:ext cx="11502300" cy="2262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iw-IL" sz="1700" u="sng">
                <a:solidFill>
                  <a:srgbClr val="831B3E"/>
                </a:solidFill>
              </a:rPr>
              <a:t>Title</a:t>
            </a:r>
            <a:r>
              <a:rPr lang="iw-IL" sz="1700">
                <a:solidFill>
                  <a:srgbClr val="831B3E"/>
                </a:solidFill>
              </a:rPr>
              <a:t> - Just another view - Sometimes some aim </a:t>
            </a:r>
            <a:r>
              <a:rPr lang="iw-IL" sz="1700">
                <a:solidFill>
                  <a:srgbClr val="831B3E"/>
                </a:solidFill>
              </a:rPr>
              <a:t>differently</a:t>
            </a:r>
            <a:r>
              <a:rPr lang="iw-IL" sz="1700">
                <a:solidFill>
                  <a:srgbClr val="831B3E"/>
                </a:solidFill>
              </a:rPr>
              <a:t> and some just miss</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rtl="0" algn="l">
              <a:spcBef>
                <a:spcPts val="0"/>
              </a:spcBef>
              <a:spcAft>
                <a:spcPts val="0"/>
              </a:spcAft>
              <a:buNone/>
            </a:pPr>
            <a:r>
              <a:t/>
            </a:r>
            <a:endParaRPr sz="1500">
              <a:solidFill>
                <a:srgbClr val="831B3E"/>
              </a:solidFill>
            </a:endParaRPr>
          </a:p>
          <a:p>
            <a:pPr indent="0" lvl="0" marL="0" rtl="0" algn="l">
              <a:spcBef>
                <a:spcPts val="0"/>
              </a:spcBef>
              <a:spcAft>
                <a:spcPts val="0"/>
              </a:spcAft>
              <a:buNone/>
            </a:pPr>
            <a:r>
              <a:t/>
            </a:r>
            <a:endParaRPr sz="1500">
              <a:solidFill>
                <a:srgbClr val="831B3E"/>
              </a:solidFill>
            </a:endParaRPr>
          </a:p>
          <a:p>
            <a:pPr indent="0" lvl="0" marL="914400" marR="0" rtl="0" algn="l">
              <a:lnSpc>
                <a:spcPct val="100000"/>
              </a:lnSpc>
              <a:spcBef>
                <a:spcPts val="0"/>
              </a:spcBef>
              <a:spcAft>
                <a:spcPts val="0"/>
              </a:spcAft>
              <a:buNone/>
            </a:pPr>
            <a:r>
              <a:t/>
            </a:r>
            <a:endParaRPr sz="1500">
              <a:solidFill>
                <a:srgbClr val="831B3E"/>
              </a:solidFill>
            </a:endParaRPr>
          </a:p>
          <a:p>
            <a:pPr indent="0" lvl="0" marL="457200" marR="0" rtl="0" algn="l">
              <a:lnSpc>
                <a:spcPct val="100000"/>
              </a:lnSpc>
              <a:spcBef>
                <a:spcPts val="0"/>
              </a:spcBef>
              <a:spcAft>
                <a:spcPts val="0"/>
              </a:spcAft>
              <a:buNone/>
            </a:pPr>
            <a:r>
              <a:t/>
            </a:r>
            <a:endParaRPr sz="1700" u="sng">
              <a:solidFill>
                <a:srgbClr val="831B3E"/>
              </a:solidFill>
            </a:endParaRPr>
          </a:p>
        </p:txBody>
      </p:sp>
      <p:cxnSp>
        <p:nvCxnSpPr>
          <p:cNvPr id="226" name="Google Shape;226;p23"/>
          <p:cNvCxnSpPr/>
          <p:nvPr/>
        </p:nvCxnSpPr>
        <p:spPr>
          <a:xfrm>
            <a:off x="247296" y="14743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227" name="Google Shape;227;p23"/>
          <p:cNvSpPr txBox="1"/>
          <p:nvPr>
            <p:ph type="ctrTitle"/>
          </p:nvPr>
        </p:nvSpPr>
        <p:spPr>
          <a:xfrm>
            <a:off x="1076749" y="4476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The Title</a:t>
            </a:r>
            <a:r>
              <a:rPr b="1" lang="iw-IL" sz="2500">
                <a:solidFill>
                  <a:srgbClr val="831B3E"/>
                </a:solidFill>
                <a:latin typeface="Arial"/>
                <a:ea typeface="Arial"/>
                <a:cs typeface="Arial"/>
                <a:sym typeface="Arial"/>
              </a:rPr>
              <a:t> - 3</a:t>
            </a:r>
            <a:endParaRPr b="1" sz="2500">
              <a:solidFill>
                <a:srgbClr val="831B3E"/>
              </a:solidFill>
              <a:latin typeface="Arial"/>
              <a:ea typeface="Arial"/>
              <a:cs typeface="Arial"/>
              <a:sym typeface="Arial"/>
            </a:endParaRPr>
          </a:p>
        </p:txBody>
      </p:sp>
      <p:pic>
        <p:nvPicPr>
          <p:cNvPr id="228" name="Google Shape;228;p23"/>
          <p:cNvPicPr preferRelativeResize="0"/>
          <p:nvPr/>
        </p:nvPicPr>
        <p:blipFill>
          <a:blip r:embed="rId5">
            <a:alphaModFix/>
          </a:blip>
          <a:stretch>
            <a:fillRect/>
          </a:stretch>
        </p:blipFill>
        <p:spPr>
          <a:xfrm>
            <a:off x="1527296" y="1778350"/>
            <a:ext cx="8366454" cy="4105600"/>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grpSp>
        <p:nvGrpSpPr>
          <p:cNvPr id="233" name="Google Shape;233;p24"/>
          <p:cNvGrpSpPr/>
          <p:nvPr/>
        </p:nvGrpSpPr>
        <p:grpSpPr>
          <a:xfrm>
            <a:off x="-109407" y="0"/>
            <a:ext cx="12301407" cy="6858001"/>
            <a:chOff x="-356703" y="0"/>
            <a:chExt cx="12301407" cy="6858001"/>
          </a:xfrm>
        </p:grpSpPr>
        <p:pic>
          <p:nvPicPr>
            <p:cNvPr id="234" name="Google Shape;234;p24"/>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235" name="Google Shape;235;p24"/>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236" name="Google Shape;236;p24"/>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237" name="Google Shape;237;p24"/>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238" name="Google Shape;238;p24"/>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239" name="Google Shape;239;p24"/>
          <p:cNvSpPr txBox="1"/>
          <p:nvPr/>
        </p:nvSpPr>
        <p:spPr>
          <a:xfrm>
            <a:off x="442300" y="1474300"/>
            <a:ext cx="11502300" cy="4833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iw-IL" sz="1700" u="sng">
                <a:solidFill>
                  <a:srgbClr val="831B3E"/>
                </a:solidFill>
              </a:rPr>
              <a:t>Title - Do’s or Don’ts</a:t>
            </a:r>
            <a:r>
              <a:rPr lang="iw-IL" sz="1700">
                <a:solidFill>
                  <a:srgbClr val="831B3E"/>
                </a:solidFill>
              </a:rPr>
              <a:t>:</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Many KWs but with style:</a:t>
            </a:r>
            <a:endParaRPr sz="17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We wish to place as many as we can, but still having the title “</a:t>
            </a:r>
            <a:r>
              <a:rPr b="1" lang="iw-IL" sz="1500">
                <a:solidFill>
                  <a:srgbClr val="831B3E"/>
                </a:solidFill>
              </a:rPr>
              <a:t>proofread</a:t>
            </a:r>
            <a:r>
              <a:rPr lang="iw-IL" sz="1500">
                <a:solidFill>
                  <a:srgbClr val="831B3E"/>
                </a:solidFill>
              </a:rPr>
              <a:t>” (logic and nice, not nonsensical)</a:t>
            </a:r>
            <a:endParaRPr sz="15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Changes in the title:</a:t>
            </a:r>
            <a:endParaRPr sz="17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Sometimes when changing the title, this could bring a lot of change to the sales (both directions). Best to make changes in the first 3-5 weeks of the launch where it is more “forgiving” (The “</a:t>
            </a:r>
            <a:r>
              <a:rPr lang="iw-IL" sz="1500" u="sng">
                <a:solidFill>
                  <a:srgbClr val="831B3E"/>
                </a:solidFill>
              </a:rPr>
              <a:t>Honeymoon</a:t>
            </a:r>
            <a:r>
              <a:rPr lang="iw-IL" sz="1500">
                <a:solidFill>
                  <a:srgbClr val="831B3E"/>
                </a:solidFill>
              </a:rPr>
              <a:t> story”). But later, if need to be, than it needs </a:t>
            </a:r>
            <a:endParaRPr sz="1500">
              <a:solidFill>
                <a:srgbClr val="831B3E"/>
              </a:solidFill>
            </a:endParaRPr>
          </a:p>
          <a:p>
            <a:pPr indent="0" lvl="0" marL="914400" marR="0" rtl="0" algn="l">
              <a:lnSpc>
                <a:spcPct val="100000"/>
              </a:lnSpc>
              <a:spcBef>
                <a:spcPts val="0"/>
              </a:spcBef>
              <a:spcAft>
                <a:spcPts val="0"/>
              </a:spcAft>
              <a:buNone/>
            </a:pPr>
            <a:r>
              <a:rPr lang="iw-IL" sz="1500">
                <a:solidFill>
                  <a:srgbClr val="831B3E"/>
                </a:solidFill>
              </a:rPr>
              <a:t>to be.</a:t>
            </a:r>
            <a:endParaRPr sz="1500">
              <a:solidFill>
                <a:srgbClr val="831B3E"/>
              </a:solidFill>
            </a:endParaRPr>
          </a:p>
          <a:p>
            <a:pPr indent="0" lvl="0" marL="457200" marR="0" rtl="0" algn="l">
              <a:lnSpc>
                <a:spcPct val="100000"/>
              </a:lnSpc>
              <a:spcBef>
                <a:spcPts val="0"/>
              </a:spcBef>
              <a:spcAft>
                <a:spcPts val="0"/>
              </a:spcAft>
              <a:buNone/>
            </a:pPr>
            <a:r>
              <a:t/>
            </a:r>
            <a:endParaRPr sz="15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Priority inside the title:</a:t>
            </a:r>
            <a:endParaRPr sz="17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Most important info of your product - place it first!!!</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First 5 words are what </a:t>
            </a:r>
            <a:r>
              <a:rPr lang="iw-IL" sz="1500" u="sng">
                <a:solidFill>
                  <a:srgbClr val="831B3E"/>
                </a:solidFill>
              </a:rPr>
              <a:t>Google</a:t>
            </a:r>
            <a:r>
              <a:rPr lang="iw-IL" sz="1500">
                <a:solidFill>
                  <a:srgbClr val="831B3E"/>
                </a:solidFill>
              </a:rPr>
              <a:t> will index as </a:t>
            </a:r>
            <a:r>
              <a:rPr lang="iw-IL" sz="1500" u="sng">
                <a:solidFill>
                  <a:srgbClr val="831B3E"/>
                </a:solidFill>
              </a:rPr>
              <a:t>canonical</a:t>
            </a:r>
            <a:r>
              <a:rPr lang="iw-IL" sz="1500">
                <a:solidFill>
                  <a:srgbClr val="831B3E"/>
                </a:solidFill>
              </a:rPr>
              <a:t> URL </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b="1" lang="iw-IL" sz="1500">
                <a:solidFill>
                  <a:srgbClr val="831B3E"/>
                </a:solidFill>
              </a:rPr>
              <a:t>Priority</a:t>
            </a:r>
            <a:r>
              <a:rPr lang="iw-IL" sz="1500">
                <a:solidFill>
                  <a:srgbClr val="831B3E"/>
                </a:solidFill>
              </a:rPr>
              <a:t> of the </a:t>
            </a:r>
            <a:r>
              <a:rPr lang="iw-IL" sz="1500" u="sng">
                <a:solidFill>
                  <a:srgbClr val="831B3E"/>
                </a:solidFill>
              </a:rPr>
              <a:t>massage</a:t>
            </a:r>
            <a:r>
              <a:rPr lang="iw-IL" sz="1500">
                <a:solidFill>
                  <a:srgbClr val="831B3E"/>
                </a:solidFill>
              </a:rPr>
              <a:t> - Make sure that it is clear from the first 30-40 character in the title, what is the product or your main massage/ information. The earliest the better (also by strength).      Also title might break visually. </a:t>
            </a:r>
            <a:endParaRPr sz="17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Positive “</a:t>
            </a:r>
            <a:r>
              <a:rPr b="1" lang="iw-IL" sz="1500">
                <a:solidFill>
                  <a:srgbClr val="831B3E"/>
                </a:solidFill>
              </a:rPr>
              <a:t>vibe</a:t>
            </a:r>
            <a:r>
              <a:rPr lang="iw-IL" sz="1500">
                <a:solidFill>
                  <a:srgbClr val="831B3E"/>
                </a:solidFill>
              </a:rPr>
              <a:t>” to the text is better (or neutral, just not negative terms: “bad”, “no”, “never”), </a:t>
            </a:r>
            <a:r>
              <a:rPr b="1" lang="iw-IL" sz="1500" u="sng">
                <a:solidFill>
                  <a:srgbClr val="831B3E"/>
                </a:solidFill>
              </a:rPr>
              <a:t>unless</a:t>
            </a:r>
            <a:r>
              <a:rPr lang="iw-IL" sz="1500">
                <a:solidFill>
                  <a:srgbClr val="831B3E"/>
                </a:solidFill>
              </a:rPr>
              <a:t> the Negative describes our product the best.</a:t>
            </a:r>
            <a:endParaRPr sz="1500">
              <a:solidFill>
                <a:srgbClr val="831B3E"/>
              </a:solidFill>
            </a:endParaRPr>
          </a:p>
          <a:p>
            <a:pPr indent="-323850" lvl="1" marL="914400" rtl="0" algn="l">
              <a:spcBef>
                <a:spcPts val="0"/>
              </a:spcBef>
              <a:spcAft>
                <a:spcPts val="0"/>
              </a:spcAft>
              <a:buClr>
                <a:srgbClr val="831B3E"/>
              </a:buClr>
              <a:buSzPts val="1500"/>
              <a:buChar char="○"/>
            </a:pPr>
            <a:r>
              <a:rPr lang="iw-IL" sz="1500">
                <a:solidFill>
                  <a:srgbClr val="831B3E"/>
                </a:solidFill>
              </a:rPr>
              <a:t>Important info (</a:t>
            </a:r>
            <a:r>
              <a:rPr lang="iw-IL" sz="1500" u="sng">
                <a:solidFill>
                  <a:srgbClr val="831B3E"/>
                </a:solidFill>
              </a:rPr>
              <a:t>technical</a:t>
            </a:r>
            <a:r>
              <a:rPr lang="iw-IL" sz="1500">
                <a:solidFill>
                  <a:srgbClr val="831B3E"/>
                </a:solidFill>
              </a:rPr>
              <a:t>) relating to the search of the customer (size, volume, the </a:t>
            </a:r>
            <a:r>
              <a:rPr b="1" lang="iw-IL" sz="1500">
                <a:solidFill>
                  <a:srgbClr val="831B3E"/>
                </a:solidFill>
              </a:rPr>
              <a:t>Perceived Value</a:t>
            </a:r>
            <a:r>
              <a:rPr lang="iw-IL" sz="1500">
                <a:solidFill>
                  <a:srgbClr val="831B3E"/>
                </a:solidFill>
              </a:rPr>
              <a:t> if possible...)</a:t>
            </a:r>
            <a:endParaRPr sz="1500">
              <a:solidFill>
                <a:srgbClr val="831B3E"/>
              </a:solidFill>
            </a:endParaRPr>
          </a:p>
          <a:p>
            <a:pPr indent="0" lvl="0" marL="914400" marR="0" rtl="0" algn="l">
              <a:lnSpc>
                <a:spcPct val="100000"/>
              </a:lnSpc>
              <a:spcBef>
                <a:spcPts val="0"/>
              </a:spcBef>
              <a:spcAft>
                <a:spcPts val="0"/>
              </a:spcAft>
              <a:buNone/>
            </a:pPr>
            <a:r>
              <a:t/>
            </a:r>
            <a:endParaRPr sz="1500">
              <a:solidFill>
                <a:srgbClr val="831B3E"/>
              </a:solidFill>
            </a:endParaRPr>
          </a:p>
          <a:p>
            <a:pPr indent="0" lvl="0" marL="457200" marR="0" rtl="0" algn="l">
              <a:lnSpc>
                <a:spcPct val="100000"/>
              </a:lnSpc>
              <a:spcBef>
                <a:spcPts val="0"/>
              </a:spcBef>
              <a:spcAft>
                <a:spcPts val="0"/>
              </a:spcAft>
              <a:buNone/>
            </a:pPr>
            <a:r>
              <a:t/>
            </a:r>
            <a:endParaRPr sz="1700" u="sng">
              <a:solidFill>
                <a:srgbClr val="831B3E"/>
              </a:solidFill>
            </a:endParaRPr>
          </a:p>
        </p:txBody>
      </p:sp>
      <p:cxnSp>
        <p:nvCxnSpPr>
          <p:cNvPr id="240" name="Google Shape;240;p24"/>
          <p:cNvCxnSpPr/>
          <p:nvPr/>
        </p:nvCxnSpPr>
        <p:spPr>
          <a:xfrm>
            <a:off x="247296" y="14743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241" name="Google Shape;241;p24"/>
          <p:cNvSpPr txBox="1"/>
          <p:nvPr>
            <p:ph type="ctrTitle"/>
          </p:nvPr>
        </p:nvSpPr>
        <p:spPr>
          <a:xfrm>
            <a:off x="1076749" y="4476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The Title</a:t>
            </a:r>
            <a:r>
              <a:rPr b="1" lang="iw-IL" sz="2700">
                <a:solidFill>
                  <a:srgbClr val="831B3E"/>
                </a:solidFill>
                <a:latin typeface="Arial"/>
                <a:ea typeface="Arial"/>
                <a:cs typeface="Arial"/>
                <a:sym typeface="Arial"/>
              </a:rPr>
              <a:t> - 4</a:t>
            </a:r>
            <a:endParaRPr b="1" sz="2700">
              <a:solidFill>
                <a:srgbClr val="831B3E"/>
              </a:solidFill>
              <a:latin typeface="Arial"/>
              <a:ea typeface="Arial"/>
              <a:cs typeface="Arial"/>
              <a:sym typeface="Arial"/>
            </a:endParaRPr>
          </a:p>
        </p:txBody>
      </p:sp>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5" name="Shape 245"/>
        <p:cNvGrpSpPr/>
        <p:nvPr/>
      </p:nvGrpSpPr>
      <p:grpSpPr>
        <a:xfrm>
          <a:off x="0" y="0"/>
          <a:ext cx="0" cy="0"/>
          <a:chOff x="0" y="0"/>
          <a:chExt cx="0" cy="0"/>
        </a:xfrm>
      </p:grpSpPr>
      <p:grpSp>
        <p:nvGrpSpPr>
          <p:cNvPr id="246" name="Google Shape;246;p25"/>
          <p:cNvGrpSpPr/>
          <p:nvPr/>
        </p:nvGrpSpPr>
        <p:grpSpPr>
          <a:xfrm>
            <a:off x="-109407" y="0"/>
            <a:ext cx="12301407" cy="6858001"/>
            <a:chOff x="-356703" y="0"/>
            <a:chExt cx="12301407" cy="6858001"/>
          </a:xfrm>
        </p:grpSpPr>
        <p:pic>
          <p:nvPicPr>
            <p:cNvPr id="247" name="Google Shape;247;p25"/>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248" name="Google Shape;248;p25"/>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249" name="Google Shape;249;p25"/>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250" name="Google Shape;250;p25"/>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251" name="Google Shape;251;p25"/>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252" name="Google Shape;252;p25"/>
          <p:cNvSpPr txBox="1"/>
          <p:nvPr/>
        </p:nvSpPr>
        <p:spPr>
          <a:xfrm>
            <a:off x="442300" y="1550500"/>
            <a:ext cx="11502300" cy="429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iw-IL" sz="1700" u="sng">
                <a:solidFill>
                  <a:srgbClr val="831B3E"/>
                </a:solidFill>
              </a:rPr>
              <a:t>Title - Do’s or Don’ts (little more)</a:t>
            </a:r>
            <a:r>
              <a:rPr lang="iw-IL" sz="1700">
                <a:solidFill>
                  <a:srgbClr val="831B3E"/>
                </a:solidFill>
              </a:rPr>
              <a:t>:</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Avoid “playing” with the text:</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Some Subjective descriptive words </a:t>
            </a:r>
            <a:r>
              <a:rPr b="1" lang="iw-IL" sz="1500">
                <a:solidFill>
                  <a:srgbClr val="831B3E"/>
                </a:solidFill>
              </a:rPr>
              <a:t>are not recommended</a:t>
            </a:r>
            <a:r>
              <a:rPr lang="iw-IL" sz="1500">
                <a:solidFill>
                  <a:srgbClr val="831B3E"/>
                </a:solidFill>
              </a:rPr>
              <a:t> or allowed to be used like : #1, best, 100% guaranteed, Top … (“</a:t>
            </a:r>
            <a:r>
              <a:rPr lang="iw-IL" sz="1500">
                <a:solidFill>
                  <a:srgbClr val="831B3E"/>
                </a:solidFill>
              </a:rPr>
              <a:t>Puncture</a:t>
            </a:r>
            <a:r>
              <a:rPr lang="iw-IL" sz="1500">
                <a:solidFill>
                  <a:srgbClr val="831B3E"/>
                </a:solidFill>
              </a:rPr>
              <a:t> </a:t>
            </a:r>
            <a:r>
              <a:rPr lang="iw-IL" sz="1500">
                <a:solidFill>
                  <a:srgbClr val="831B3E"/>
                </a:solidFill>
              </a:rPr>
              <a:t>resistant/free”</a:t>
            </a:r>
            <a:r>
              <a:rPr lang="iw-IL" sz="1500">
                <a:solidFill>
                  <a:srgbClr val="831B3E"/>
                </a:solidFill>
              </a:rPr>
              <a:t> instead of “100% won’t </a:t>
            </a:r>
            <a:r>
              <a:rPr lang="iw-IL" sz="1500">
                <a:solidFill>
                  <a:srgbClr val="831B3E"/>
                </a:solidFill>
              </a:rPr>
              <a:t>Puncture”</a:t>
            </a:r>
            <a:r>
              <a:rPr lang="iw-IL" sz="1500">
                <a:solidFill>
                  <a:srgbClr val="831B3E"/>
                </a:solidFill>
              </a:rPr>
              <a:t>)</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Also some characters for the purpose of decoration like: { } # &lt; &gt; | * ; ^….</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Other brands (Adidas, Macdonald)</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Adult words, </a:t>
            </a:r>
            <a:r>
              <a:rPr lang="iw-IL" sz="1500">
                <a:solidFill>
                  <a:srgbClr val="831B3E"/>
                </a:solidFill>
              </a:rPr>
              <a:t>obscenity</a:t>
            </a:r>
            <a:r>
              <a:rPr lang="iw-IL" sz="1500">
                <a:solidFill>
                  <a:srgbClr val="831B3E"/>
                </a:solidFill>
              </a:rPr>
              <a:t>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Exact verses split phrases: Using exact phrases is best but you can spread some in the title, and it will still be strong.</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Look at the competitor too</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If all are doing longer ones, Maybe (just maybe) check if to cut a little, or vis versa (this also will stand out). But </a:t>
            </a:r>
            <a:r>
              <a:rPr lang="iw-IL" sz="1700" u="sng">
                <a:solidFill>
                  <a:srgbClr val="831B3E"/>
                </a:solidFill>
              </a:rPr>
              <a:t>never</a:t>
            </a:r>
            <a:r>
              <a:rPr lang="iw-IL" sz="1700">
                <a:solidFill>
                  <a:srgbClr val="831B3E"/>
                </a:solidFill>
              </a:rPr>
              <a:t> on the expense of the quality</a:t>
            </a:r>
            <a:endParaRPr sz="1700">
              <a:solidFill>
                <a:srgbClr val="831B3E"/>
              </a:solidFill>
            </a:endParaRPr>
          </a:p>
          <a:p>
            <a:pPr indent="0" lvl="0" marL="0" marR="0" rtl="0" algn="l">
              <a:lnSpc>
                <a:spcPct val="100000"/>
              </a:lnSpc>
              <a:spcBef>
                <a:spcPts val="0"/>
              </a:spcBef>
              <a:spcAft>
                <a:spcPts val="0"/>
              </a:spcAft>
              <a:buNone/>
            </a:pPr>
            <a:r>
              <a:t/>
            </a:r>
            <a:endParaRPr sz="1700" u="sng">
              <a:solidFill>
                <a:srgbClr val="831B3E"/>
              </a:solidFill>
            </a:endParaRPr>
          </a:p>
        </p:txBody>
      </p:sp>
      <p:cxnSp>
        <p:nvCxnSpPr>
          <p:cNvPr id="253" name="Google Shape;253;p25"/>
          <p:cNvCxnSpPr/>
          <p:nvPr/>
        </p:nvCxnSpPr>
        <p:spPr>
          <a:xfrm>
            <a:off x="247296" y="15505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254" name="Google Shape;254;p25"/>
          <p:cNvSpPr txBox="1"/>
          <p:nvPr>
            <p:ph type="ctrTitle"/>
          </p:nvPr>
        </p:nvSpPr>
        <p:spPr>
          <a:xfrm>
            <a:off x="1076749" y="6000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The Title</a:t>
            </a:r>
            <a:r>
              <a:rPr b="1" lang="iw-IL" sz="2700">
                <a:solidFill>
                  <a:srgbClr val="831B3E"/>
                </a:solidFill>
                <a:latin typeface="Arial"/>
                <a:ea typeface="Arial"/>
                <a:cs typeface="Arial"/>
                <a:sym typeface="Arial"/>
              </a:rPr>
              <a:t> - 5</a:t>
            </a:r>
            <a:endParaRPr b="1" sz="2700">
              <a:solidFill>
                <a:srgbClr val="831B3E"/>
              </a:solidFill>
              <a:latin typeface="Arial"/>
              <a:ea typeface="Arial"/>
              <a:cs typeface="Arial"/>
              <a:sym typeface="Arial"/>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8" name="Shape 258"/>
        <p:cNvGrpSpPr/>
        <p:nvPr/>
      </p:nvGrpSpPr>
      <p:grpSpPr>
        <a:xfrm>
          <a:off x="0" y="0"/>
          <a:ext cx="0" cy="0"/>
          <a:chOff x="0" y="0"/>
          <a:chExt cx="0" cy="0"/>
        </a:xfrm>
      </p:grpSpPr>
      <p:grpSp>
        <p:nvGrpSpPr>
          <p:cNvPr id="259" name="Google Shape;259;p26"/>
          <p:cNvGrpSpPr/>
          <p:nvPr/>
        </p:nvGrpSpPr>
        <p:grpSpPr>
          <a:xfrm>
            <a:off x="-109407" y="0"/>
            <a:ext cx="12301407" cy="6858001"/>
            <a:chOff x="-356703" y="0"/>
            <a:chExt cx="12301407" cy="6858001"/>
          </a:xfrm>
        </p:grpSpPr>
        <p:pic>
          <p:nvPicPr>
            <p:cNvPr id="260" name="Google Shape;260;p26"/>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261" name="Google Shape;261;p26"/>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262" name="Google Shape;262;p26"/>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263" name="Google Shape;263;p26"/>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264" name="Google Shape;264;p26"/>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265" name="Google Shape;265;p26"/>
          <p:cNvSpPr txBox="1"/>
          <p:nvPr/>
        </p:nvSpPr>
        <p:spPr>
          <a:xfrm>
            <a:off x="442300" y="1593200"/>
            <a:ext cx="11502300" cy="4356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iw-IL" sz="1700" u="sng">
                <a:solidFill>
                  <a:srgbClr val="831B3E"/>
                </a:solidFill>
              </a:rPr>
              <a:t>The Image</a:t>
            </a:r>
            <a:r>
              <a:rPr lang="iw-IL" sz="1700">
                <a:solidFill>
                  <a:srgbClr val="831B3E"/>
                </a:solidFill>
              </a:rPr>
              <a:t>:                              </a:t>
            </a:r>
            <a:r>
              <a:rPr b="1" lang="iw-IL" sz="2000">
                <a:solidFill>
                  <a:srgbClr val="6AA84F"/>
                </a:solidFill>
              </a:rPr>
              <a:t>The MOST important factor for conversion!!!</a:t>
            </a:r>
            <a:endParaRPr b="1" sz="2000">
              <a:solidFill>
                <a:srgbClr val="6AA84F"/>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There are 7-9 images (last 2 are not visible without expanding, today there are places spotted with 11)</a:t>
            </a:r>
            <a:endParaRPr sz="17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All should be looking good! Also Video</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The images should “speak” the designated sector of buyers (Lifestyle Image in the wrong background / demographic…)</a:t>
            </a:r>
            <a:endParaRPr sz="1500">
              <a:solidFill>
                <a:srgbClr val="831B3E"/>
              </a:solidFill>
            </a:endParaRPr>
          </a:p>
          <a:p>
            <a:pPr indent="0" lvl="0" marL="914400" marR="0" rtl="0" algn="l">
              <a:lnSpc>
                <a:spcPct val="100000"/>
              </a:lnSpc>
              <a:spcBef>
                <a:spcPts val="0"/>
              </a:spcBef>
              <a:spcAft>
                <a:spcPts val="0"/>
              </a:spcAft>
              <a:buNone/>
            </a:pPr>
            <a:r>
              <a:t/>
            </a:r>
            <a:endParaRPr sz="15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The 1st image – Number one convertor factor! No exaggeration on how important this is.</a:t>
            </a:r>
            <a:endParaRPr sz="1700">
              <a:solidFill>
                <a:srgbClr val="831B3E"/>
              </a:solidFill>
            </a:endParaRPr>
          </a:p>
          <a:p>
            <a:pPr indent="0" lvl="0" marL="457200" marR="0" rtl="0" algn="l">
              <a:lnSpc>
                <a:spcPct val="100000"/>
              </a:lnSpc>
              <a:spcBef>
                <a:spcPts val="0"/>
              </a:spcBef>
              <a:spcAft>
                <a:spcPts val="0"/>
              </a:spcAft>
              <a:buNone/>
            </a:pPr>
            <a:r>
              <a:t/>
            </a:r>
            <a:endParaRPr sz="17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Many would </a:t>
            </a:r>
            <a:r>
              <a:rPr lang="iw-IL" sz="1500" u="sng">
                <a:solidFill>
                  <a:srgbClr val="831B3E"/>
                </a:solidFill>
              </a:rPr>
              <a:t>choose by the 1st image </a:t>
            </a:r>
            <a:r>
              <a:rPr lang="iw-IL" sz="1500">
                <a:solidFill>
                  <a:srgbClr val="831B3E"/>
                </a:solidFill>
              </a:rPr>
              <a:t>weather to buy our product.  </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The main image transmit lots of data that brings impression on our brand and validation.</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Invest in the main image!!!!</a:t>
            </a:r>
            <a:endParaRPr sz="1500">
              <a:solidFill>
                <a:srgbClr val="831B3E"/>
              </a:solidFill>
            </a:endParaRPr>
          </a:p>
          <a:p>
            <a:pPr indent="-317500" lvl="2" marL="1371600" marR="0" rtl="0" algn="l">
              <a:lnSpc>
                <a:spcPct val="100000"/>
              </a:lnSpc>
              <a:spcBef>
                <a:spcPts val="0"/>
              </a:spcBef>
              <a:spcAft>
                <a:spcPts val="0"/>
              </a:spcAft>
              <a:buClr>
                <a:srgbClr val="831B3E"/>
              </a:buClr>
              <a:buSzPts val="1400"/>
              <a:buChar char="■"/>
            </a:pPr>
            <a:r>
              <a:rPr lang="iw-IL">
                <a:solidFill>
                  <a:srgbClr val="831B3E"/>
                </a:solidFill>
              </a:rPr>
              <a:t>Think what you want it to show/transmit, discuss this with the photographer.</a:t>
            </a:r>
            <a:endParaRPr>
              <a:solidFill>
                <a:srgbClr val="831B3E"/>
              </a:solidFill>
            </a:endParaRPr>
          </a:p>
          <a:p>
            <a:pPr indent="0" lvl="0" marL="0" marR="0" rtl="0" algn="l">
              <a:lnSpc>
                <a:spcPct val="100000"/>
              </a:lnSpc>
              <a:spcBef>
                <a:spcPts val="0"/>
              </a:spcBef>
              <a:spcAft>
                <a:spcPts val="0"/>
              </a:spcAft>
              <a:buNone/>
            </a:pPr>
            <a:r>
              <a:t/>
            </a:r>
            <a:endParaRPr>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There are rules for the main image – Do not break them! for example:</a:t>
            </a:r>
            <a:endParaRPr sz="1500">
              <a:solidFill>
                <a:srgbClr val="831B3E"/>
              </a:solidFill>
            </a:endParaRPr>
          </a:p>
          <a:p>
            <a:pPr indent="-323850" lvl="2" marL="1371600" marR="0" rtl="0" algn="l">
              <a:lnSpc>
                <a:spcPct val="100000"/>
              </a:lnSpc>
              <a:spcBef>
                <a:spcPts val="0"/>
              </a:spcBef>
              <a:spcAft>
                <a:spcPts val="0"/>
              </a:spcAft>
              <a:buClr>
                <a:srgbClr val="831B3E"/>
              </a:buClr>
              <a:buSzPts val="1500"/>
              <a:buChar char="■"/>
            </a:pPr>
            <a:r>
              <a:rPr lang="iw-IL" sz="1500">
                <a:solidFill>
                  <a:srgbClr val="831B3E"/>
                </a:solidFill>
              </a:rPr>
              <a:t>1,000 pixels min, white specific background,</a:t>
            </a:r>
            <a:endParaRPr sz="1500">
              <a:solidFill>
                <a:srgbClr val="831B3E"/>
              </a:solidFill>
            </a:endParaRPr>
          </a:p>
          <a:p>
            <a:pPr indent="-323850" lvl="2" marL="1371600" marR="0" rtl="0" algn="l">
              <a:lnSpc>
                <a:spcPct val="100000"/>
              </a:lnSpc>
              <a:spcBef>
                <a:spcPts val="0"/>
              </a:spcBef>
              <a:spcAft>
                <a:spcPts val="0"/>
              </a:spcAft>
              <a:buClr>
                <a:srgbClr val="831B3E"/>
              </a:buClr>
              <a:buSzPts val="1500"/>
              <a:buChar char="■"/>
            </a:pPr>
            <a:r>
              <a:rPr lang="iw-IL" sz="1500">
                <a:solidFill>
                  <a:srgbClr val="831B3E"/>
                </a:solidFill>
              </a:rPr>
              <a:t>No text or watermarks</a:t>
            </a:r>
            <a:endParaRPr sz="1500">
              <a:solidFill>
                <a:srgbClr val="831B3E"/>
              </a:solidFill>
            </a:endParaRPr>
          </a:p>
          <a:p>
            <a:pPr indent="-323850" lvl="2" marL="1371600" marR="0" rtl="0" algn="l">
              <a:lnSpc>
                <a:spcPct val="100000"/>
              </a:lnSpc>
              <a:spcBef>
                <a:spcPts val="0"/>
              </a:spcBef>
              <a:spcAft>
                <a:spcPts val="0"/>
              </a:spcAft>
              <a:buClr>
                <a:srgbClr val="831B3E"/>
              </a:buClr>
              <a:buSzPts val="1500"/>
              <a:buChar char="■"/>
            </a:pPr>
            <a:r>
              <a:rPr lang="iw-IL" sz="1500">
                <a:solidFill>
                  <a:srgbClr val="831B3E"/>
                </a:solidFill>
              </a:rPr>
              <a:t>No extra props (unless part of the product or required I order to understand it).</a:t>
            </a:r>
            <a:endParaRPr sz="1700" u="sng">
              <a:solidFill>
                <a:srgbClr val="831B3E"/>
              </a:solidFill>
            </a:endParaRPr>
          </a:p>
        </p:txBody>
      </p:sp>
      <p:cxnSp>
        <p:nvCxnSpPr>
          <p:cNvPr id="266" name="Google Shape;266;p26"/>
          <p:cNvCxnSpPr/>
          <p:nvPr/>
        </p:nvCxnSpPr>
        <p:spPr>
          <a:xfrm>
            <a:off x="247296" y="15505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267" name="Google Shape;267;p26"/>
          <p:cNvSpPr txBox="1"/>
          <p:nvPr>
            <p:ph type="ctrTitle"/>
          </p:nvPr>
        </p:nvSpPr>
        <p:spPr>
          <a:xfrm>
            <a:off x="1076749" y="6000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The Images </a:t>
            </a:r>
            <a:endParaRPr b="1" sz="3300">
              <a:solidFill>
                <a:srgbClr val="831B3E"/>
              </a:solidFill>
              <a:latin typeface="Arial"/>
              <a:ea typeface="Arial"/>
              <a:cs typeface="Arial"/>
              <a:sym typeface="Aria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1" name="Shape 271"/>
        <p:cNvGrpSpPr/>
        <p:nvPr/>
      </p:nvGrpSpPr>
      <p:grpSpPr>
        <a:xfrm>
          <a:off x="0" y="0"/>
          <a:ext cx="0" cy="0"/>
          <a:chOff x="0" y="0"/>
          <a:chExt cx="0" cy="0"/>
        </a:xfrm>
      </p:grpSpPr>
      <p:grpSp>
        <p:nvGrpSpPr>
          <p:cNvPr id="272" name="Google Shape;272;p27"/>
          <p:cNvGrpSpPr/>
          <p:nvPr/>
        </p:nvGrpSpPr>
        <p:grpSpPr>
          <a:xfrm>
            <a:off x="-109407" y="0"/>
            <a:ext cx="12301407" cy="6858001"/>
            <a:chOff x="-356703" y="0"/>
            <a:chExt cx="12301407" cy="6858001"/>
          </a:xfrm>
        </p:grpSpPr>
        <p:pic>
          <p:nvPicPr>
            <p:cNvPr id="273" name="Google Shape;273;p27"/>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274" name="Google Shape;274;p27"/>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275" name="Google Shape;275;p27"/>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276" name="Google Shape;276;p27"/>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277" name="Google Shape;277;p27"/>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278" name="Google Shape;278;p27"/>
          <p:cNvSpPr txBox="1"/>
          <p:nvPr/>
        </p:nvSpPr>
        <p:spPr>
          <a:xfrm>
            <a:off x="442300" y="1593200"/>
            <a:ext cx="11502300" cy="4386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iw-IL" sz="1700" u="sng">
                <a:solidFill>
                  <a:srgbClr val="831B3E"/>
                </a:solidFill>
              </a:rPr>
              <a:t>One of our main </a:t>
            </a:r>
            <a:r>
              <a:rPr b="1" lang="iw-IL" sz="1700" u="sng">
                <a:solidFill>
                  <a:srgbClr val="831B3E"/>
                </a:solidFill>
              </a:rPr>
              <a:t>adversaries</a:t>
            </a:r>
            <a:r>
              <a:rPr b="1" lang="iw-IL" sz="1700" u="sng">
                <a:solidFill>
                  <a:srgbClr val="831B3E"/>
                </a:solidFill>
              </a:rPr>
              <a:t> is the attention </a:t>
            </a:r>
            <a:r>
              <a:rPr b="1" lang="iw-IL" sz="1700" u="sng">
                <a:solidFill>
                  <a:srgbClr val="831B3E"/>
                </a:solidFill>
              </a:rPr>
              <a:t>span</a:t>
            </a:r>
            <a:r>
              <a:rPr b="1" lang="iw-IL" sz="1700" u="sng">
                <a:solidFill>
                  <a:srgbClr val="831B3E"/>
                </a:solidFill>
              </a:rPr>
              <a:t> of the 2020’s</a:t>
            </a:r>
            <a:endParaRPr b="1" sz="2000">
              <a:solidFill>
                <a:srgbClr val="6AA84F"/>
              </a:solidFill>
            </a:endParaRPr>
          </a:p>
          <a:p>
            <a:pPr indent="0" lvl="0" marL="457200" rtl="0" algn="l">
              <a:spcBef>
                <a:spcPts val="0"/>
              </a:spcBef>
              <a:spcAft>
                <a:spcPts val="0"/>
              </a:spcAft>
              <a:buNone/>
            </a:pPr>
            <a:r>
              <a:t/>
            </a:r>
            <a:endParaRPr sz="1700" u="sng">
              <a:solidFill>
                <a:srgbClr val="831B3E"/>
              </a:solidFill>
            </a:endParaRPr>
          </a:p>
          <a:p>
            <a:pPr indent="0" lvl="0" marL="457200" rtl="0" algn="l">
              <a:spcBef>
                <a:spcPts val="0"/>
              </a:spcBef>
              <a:spcAft>
                <a:spcPts val="0"/>
              </a:spcAft>
              <a:buNone/>
            </a:pPr>
            <a:r>
              <a:t/>
            </a:r>
            <a:endParaRPr sz="1700" u="sng">
              <a:solidFill>
                <a:srgbClr val="831B3E"/>
              </a:solidFill>
            </a:endParaRPr>
          </a:p>
          <a:p>
            <a:pPr indent="0" lvl="0" marL="457200" rtl="0" algn="l">
              <a:spcBef>
                <a:spcPts val="0"/>
              </a:spcBef>
              <a:spcAft>
                <a:spcPts val="0"/>
              </a:spcAft>
              <a:buNone/>
            </a:pPr>
            <a:r>
              <a:t/>
            </a:r>
            <a:endParaRPr sz="1700" u="sng">
              <a:solidFill>
                <a:srgbClr val="831B3E"/>
              </a:solidFill>
            </a:endParaRPr>
          </a:p>
          <a:p>
            <a:pPr indent="0" lvl="0" marL="457200" rtl="0" algn="l">
              <a:spcBef>
                <a:spcPts val="0"/>
              </a:spcBef>
              <a:spcAft>
                <a:spcPts val="0"/>
              </a:spcAft>
              <a:buNone/>
            </a:pPr>
            <a:r>
              <a:t/>
            </a:r>
            <a:endParaRPr sz="1700" u="sng">
              <a:solidFill>
                <a:srgbClr val="831B3E"/>
              </a:solidFill>
            </a:endParaRPr>
          </a:p>
          <a:p>
            <a:pPr indent="0" lvl="0" marL="457200" rtl="0" algn="l">
              <a:spcBef>
                <a:spcPts val="0"/>
              </a:spcBef>
              <a:spcAft>
                <a:spcPts val="0"/>
              </a:spcAft>
              <a:buNone/>
            </a:pPr>
            <a:r>
              <a:t/>
            </a:r>
            <a:endParaRPr sz="1700" u="sng">
              <a:solidFill>
                <a:srgbClr val="831B3E"/>
              </a:solidFill>
            </a:endParaRPr>
          </a:p>
          <a:p>
            <a:pPr indent="0" lvl="0" marL="457200" rtl="0" algn="l">
              <a:spcBef>
                <a:spcPts val="0"/>
              </a:spcBef>
              <a:spcAft>
                <a:spcPts val="0"/>
              </a:spcAft>
              <a:buNone/>
            </a:pPr>
            <a:r>
              <a:t/>
            </a:r>
            <a:endParaRPr sz="1700" u="sng">
              <a:solidFill>
                <a:srgbClr val="831B3E"/>
              </a:solidFill>
            </a:endParaRPr>
          </a:p>
          <a:p>
            <a:pPr indent="0" lvl="0" marL="457200" rtl="0" algn="l">
              <a:spcBef>
                <a:spcPts val="0"/>
              </a:spcBef>
              <a:spcAft>
                <a:spcPts val="0"/>
              </a:spcAft>
              <a:buNone/>
            </a:pPr>
            <a:r>
              <a:t/>
            </a:r>
            <a:endParaRPr sz="1700" u="sng">
              <a:solidFill>
                <a:srgbClr val="831B3E"/>
              </a:solidFill>
            </a:endParaRPr>
          </a:p>
          <a:p>
            <a:pPr indent="0" lvl="0" marL="457200" rtl="0" algn="l">
              <a:spcBef>
                <a:spcPts val="0"/>
              </a:spcBef>
              <a:spcAft>
                <a:spcPts val="0"/>
              </a:spcAft>
              <a:buNone/>
            </a:pPr>
            <a:r>
              <a:t/>
            </a:r>
            <a:endParaRPr sz="1700" u="sng">
              <a:solidFill>
                <a:srgbClr val="831B3E"/>
              </a:solidFill>
            </a:endParaRPr>
          </a:p>
          <a:p>
            <a:pPr indent="0" lvl="0" marL="457200" rtl="0" algn="l">
              <a:spcBef>
                <a:spcPts val="0"/>
              </a:spcBef>
              <a:spcAft>
                <a:spcPts val="0"/>
              </a:spcAft>
              <a:buNone/>
            </a:pPr>
            <a:r>
              <a:t/>
            </a:r>
            <a:endParaRPr sz="1700" u="sng">
              <a:solidFill>
                <a:srgbClr val="831B3E"/>
              </a:solidFill>
            </a:endParaRPr>
          </a:p>
          <a:p>
            <a:pPr indent="0" lvl="0" marL="457200" rtl="0" algn="l">
              <a:spcBef>
                <a:spcPts val="0"/>
              </a:spcBef>
              <a:spcAft>
                <a:spcPts val="0"/>
              </a:spcAft>
              <a:buNone/>
            </a:pPr>
            <a:r>
              <a:t/>
            </a:r>
            <a:endParaRPr sz="1700" u="sng">
              <a:solidFill>
                <a:srgbClr val="831B3E"/>
              </a:solidFill>
            </a:endParaRPr>
          </a:p>
          <a:p>
            <a:pPr indent="0" lvl="0" marL="457200" rtl="0" algn="l">
              <a:spcBef>
                <a:spcPts val="0"/>
              </a:spcBef>
              <a:spcAft>
                <a:spcPts val="0"/>
              </a:spcAft>
              <a:buNone/>
            </a:pPr>
            <a:r>
              <a:t/>
            </a:r>
            <a:endParaRPr sz="1700" u="sng">
              <a:solidFill>
                <a:srgbClr val="831B3E"/>
              </a:solidFill>
            </a:endParaRPr>
          </a:p>
          <a:p>
            <a:pPr indent="0" lvl="0" marL="457200" rtl="0" algn="l">
              <a:spcBef>
                <a:spcPts val="0"/>
              </a:spcBef>
              <a:spcAft>
                <a:spcPts val="0"/>
              </a:spcAft>
              <a:buNone/>
            </a:pPr>
            <a:r>
              <a:t/>
            </a:r>
            <a:endParaRPr sz="1700" u="sng">
              <a:solidFill>
                <a:srgbClr val="831B3E"/>
              </a:solidFill>
            </a:endParaRPr>
          </a:p>
          <a:p>
            <a:pPr indent="0" lvl="0" marL="457200" rtl="0" algn="l">
              <a:spcBef>
                <a:spcPts val="0"/>
              </a:spcBef>
              <a:spcAft>
                <a:spcPts val="0"/>
              </a:spcAft>
              <a:buNone/>
            </a:pPr>
            <a:r>
              <a:t/>
            </a:r>
            <a:endParaRPr sz="1700" u="sng">
              <a:solidFill>
                <a:srgbClr val="831B3E"/>
              </a:solidFill>
            </a:endParaRPr>
          </a:p>
          <a:p>
            <a:pPr indent="0" lvl="0" marL="457200" rtl="0" algn="l">
              <a:spcBef>
                <a:spcPts val="0"/>
              </a:spcBef>
              <a:spcAft>
                <a:spcPts val="0"/>
              </a:spcAft>
              <a:buNone/>
            </a:pPr>
            <a:r>
              <a:t/>
            </a:r>
            <a:endParaRPr sz="1700" u="sng">
              <a:solidFill>
                <a:srgbClr val="831B3E"/>
              </a:solidFill>
            </a:endParaRPr>
          </a:p>
          <a:p>
            <a:pPr indent="0" lvl="0" marL="457200" rtl="0" algn="l">
              <a:spcBef>
                <a:spcPts val="0"/>
              </a:spcBef>
              <a:spcAft>
                <a:spcPts val="0"/>
              </a:spcAft>
              <a:buNone/>
            </a:pPr>
            <a:r>
              <a:t/>
            </a:r>
            <a:endParaRPr sz="1000" u="sng">
              <a:solidFill>
                <a:srgbClr val="831B3E"/>
              </a:solidFill>
            </a:endParaRPr>
          </a:p>
          <a:p>
            <a:pPr indent="0" lvl="0" marL="457200" rtl="0" algn="l">
              <a:spcBef>
                <a:spcPts val="0"/>
              </a:spcBef>
              <a:spcAft>
                <a:spcPts val="0"/>
              </a:spcAft>
              <a:buNone/>
            </a:pPr>
            <a:r>
              <a:rPr lang="iw-IL" sz="1000" u="sng">
                <a:solidFill>
                  <a:srgbClr val="831B3E"/>
                </a:solidFill>
              </a:rPr>
              <a:t>(Sourse: </a:t>
            </a:r>
            <a:r>
              <a:rPr lang="iw-IL" sz="1000" u="sng">
                <a:solidFill>
                  <a:schemeClr val="hlink"/>
                </a:solidFill>
                <a:hlinkClick r:id="rId5"/>
              </a:rPr>
              <a:t>https://www.mad-me.com/single-post/2017/07/31/divided-attention-how-to-engage-with-dwindling-attention-spans</a:t>
            </a:r>
            <a:r>
              <a:rPr lang="iw-IL" sz="1000" u="sng">
                <a:solidFill>
                  <a:srgbClr val="831B3E"/>
                </a:solidFill>
              </a:rPr>
              <a:t> )</a:t>
            </a:r>
            <a:endParaRPr sz="1000" u="sng">
              <a:solidFill>
                <a:srgbClr val="831B3E"/>
              </a:solidFill>
            </a:endParaRPr>
          </a:p>
          <a:p>
            <a:pPr indent="0" lvl="0" marL="457200" rtl="0" algn="l">
              <a:spcBef>
                <a:spcPts val="0"/>
              </a:spcBef>
              <a:spcAft>
                <a:spcPts val="0"/>
              </a:spcAft>
              <a:buNone/>
            </a:pPr>
            <a:r>
              <a:t/>
            </a:r>
            <a:endParaRPr sz="1000" u="sng">
              <a:solidFill>
                <a:srgbClr val="831B3E"/>
              </a:solidFill>
            </a:endParaRPr>
          </a:p>
        </p:txBody>
      </p:sp>
      <p:cxnSp>
        <p:nvCxnSpPr>
          <p:cNvPr id="279" name="Google Shape;279;p27"/>
          <p:cNvCxnSpPr/>
          <p:nvPr/>
        </p:nvCxnSpPr>
        <p:spPr>
          <a:xfrm>
            <a:off x="247296" y="15505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280" name="Google Shape;280;p27"/>
          <p:cNvSpPr txBox="1"/>
          <p:nvPr>
            <p:ph type="ctrTitle"/>
          </p:nvPr>
        </p:nvSpPr>
        <p:spPr>
          <a:xfrm>
            <a:off x="1076749" y="6000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a:t>
            </a:r>
            <a:r>
              <a:rPr b="1" lang="iw-IL" sz="3300">
                <a:solidFill>
                  <a:srgbClr val="831B3E"/>
                </a:solidFill>
                <a:latin typeface="Arial"/>
                <a:ea typeface="Arial"/>
                <a:cs typeface="Arial"/>
                <a:sym typeface="Arial"/>
              </a:rPr>
              <a:t>Attention</a:t>
            </a:r>
            <a:r>
              <a:rPr b="1" lang="iw-IL" sz="3300">
                <a:solidFill>
                  <a:srgbClr val="831B3E"/>
                </a:solidFill>
                <a:latin typeface="Arial"/>
                <a:ea typeface="Arial"/>
                <a:cs typeface="Arial"/>
                <a:sym typeface="Arial"/>
              </a:rPr>
              <a:t>!!! </a:t>
            </a:r>
            <a:endParaRPr b="1" sz="3300">
              <a:solidFill>
                <a:srgbClr val="831B3E"/>
              </a:solidFill>
              <a:latin typeface="Arial"/>
              <a:ea typeface="Arial"/>
              <a:cs typeface="Arial"/>
              <a:sym typeface="Arial"/>
            </a:endParaRPr>
          </a:p>
        </p:txBody>
      </p:sp>
      <p:pic>
        <p:nvPicPr>
          <p:cNvPr id="281" name="Google Shape;281;p27"/>
          <p:cNvPicPr preferRelativeResize="0"/>
          <p:nvPr/>
        </p:nvPicPr>
        <p:blipFill>
          <a:blip r:embed="rId6">
            <a:alphaModFix/>
          </a:blip>
          <a:stretch>
            <a:fillRect/>
          </a:stretch>
        </p:blipFill>
        <p:spPr>
          <a:xfrm>
            <a:off x="2915950" y="2129738"/>
            <a:ext cx="5353050" cy="3390900"/>
          </a:xfrm>
          <a:prstGeom prst="rect">
            <a:avLst/>
          </a:prstGeom>
          <a:noFill/>
          <a:ln>
            <a:noFill/>
          </a:ln>
        </p:spPr>
      </p:pic>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5" name="Shape 285"/>
        <p:cNvGrpSpPr/>
        <p:nvPr/>
      </p:nvGrpSpPr>
      <p:grpSpPr>
        <a:xfrm>
          <a:off x="0" y="0"/>
          <a:ext cx="0" cy="0"/>
          <a:chOff x="0" y="0"/>
          <a:chExt cx="0" cy="0"/>
        </a:xfrm>
      </p:grpSpPr>
      <p:grpSp>
        <p:nvGrpSpPr>
          <p:cNvPr id="286" name="Google Shape;286;p28"/>
          <p:cNvGrpSpPr/>
          <p:nvPr/>
        </p:nvGrpSpPr>
        <p:grpSpPr>
          <a:xfrm>
            <a:off x="-109407" y="0"/>
            <a:ext cx="12301407" cy="6858001"/>
            <a:chOff x="-356703" y="0"/>
            <a:chExt cx="12301407" cy="6858001"/>
          </a:xfrm>
        </p:grpSpPr>
        <p:pic>
          <p:nvPicPr>
            <p:cNvPr id="287" name="Google Shape;287;p28"/>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288" name="Google Shape;288;p28"/>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289" name="Google Shape;289;p28"/>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290" name="Google Shape;290;p28"/>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291" name="Google Shape;291;p28"/>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292" name="Google Shape;292;p28"/>
          <p:cNvSpPr txBox="1"/>
          <p:nvPr/>
        </p:nvSpPr>
        <p:spPr>
          <a:xfrm>
            <a:off x="442300" y="1440500"/>
            <a:ext cx="11502300" cy="4402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iw-IL" sz="1700" u="sng">
                <a:solidFill>
                  <a:srgbClr val="831B3E"/>
                </a:solidFill>
              </a:rPr>
              <a:t>The Image</a:t>
            </a:r>
            <a:r>
              <a:rPr lang="iw-IL" sz="1700">
                <a:solidFill>
                  <a:srgbClr val="831B3E"/>
                </a:solidFill>
              </a:rPr>
              <a:t>:</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Things that can be done in the main image:</a:t>
            </a:r>
            <a:endParaRPr sz="17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Product ratio in the image: - Should be in away that it is not too small</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It can be on an angle</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Packaging as the grey area - In many cases we would be able to add the packaging to the main image, by that reducing the white background.</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Logo can be presented if on the product or packaging</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b="1" i="1" lang="iw-IL" sz="1500">
                <a:solidFill>
                  <a:srgbClr val="831B3E"/>
                </a:solidFill>
              </a:rPr>
              <a:t>TIP</a:t>
            </a:r>
            <a:r>
              <a:rPr lang="iw-IL" sz="1500">
                <a:solidFill>
                  <a:srgbClr val="831B3E"/>
                </a:solidFill>
              </a:rPr>
              <a:t>: Have a </a:t>
            </a:r>
            <a:r>
              <a:rPr lang="iw-IL" sz="1500" u="sng">
                <a:solidFill>
                  <a:srgbClr val="831B3E"/>
                </a:solidFill>
              </a:rPr>
              <a:t>backup main image</a:t>
            </a:r>
            <a:r>
              <a:rPr lang="iw-IL" sz="1500">
                <a:solidFill>
                  <a:srgbClr val="831B3E"/>
                </a:solidFill>
              </a:rPr>
              <a:t> - One that for sure qualifies with the rules! (drop of images by AMZ or false complaint)</a:t>
            </a:r>
            <a:endParaRPr sz="1500">
              <a:solidFill>
                <a:srgbClr val="831B3E"/>
              </a:solidFill>
            </a:endParaRPr>
          </a:p>
          <a:p>
            <a:pPr indent="0" lvl="0" marL="0" marR="0" rtl="0" algn="l">
              <a:lnSpc>
                <a:spcPct val="100000"/>
              </a:lnSpc>
              <a:spcBef>
                <a:spcPts val="0"/>
              </a:spcBef>
              <a:spcAft>
                <a:spcPts val="0"/>
              </a:spcAft>
              <a:buNone/>
            </a:pPr>
            <a:r>
              <a:t/>
            </a:r>
            <a:endParaRPr sz="1500">
              <a:solidFill>
                <a:srgbClr val="831B3E"/>
              </a:solidFill>
            </a:endParaRPr>
          </a:p>
          <a:p>
            <a:pPr indent="-336550" lvl="0" marL="457200" marR="0" rtl="0" algn="l">
              <a:lnSpc>
                <a:spcPct val="100000"/>
              </a:lnSpc>
              <a:spcBef>
                <a:spcPts val="0"/>
              </a:spcBef>
              <a:spcAft>
                <a:spcPts val="0"/>
              </a:spcAft>
              <a:buClr>
                <a:srgbClr val="831B3E"/>
              </a:buClr>
              <a:buSzPts val="1700"/>
              <a:buChar char="●"/>
            </a:pPr>
            <a:r>
              <a:rPr b="1" lang="iw-IL" sz="1700" u="sng">
                <a:solidFill>
                  <a:srgbClr val="831B3E"/>
                </a:solidFill>
              </a:rPr>
              <a:t>2nd Image</a:t>
            </a:r>
            <a:r>
              <a:rPr lang="iw-IL" sz="1700">
                <a:solidFill>
                  <a:srgbClr val="831B3E"/>
                </a:solidFill>
              </a:rPr>
              <a:t> is also important, due to it being part of search result images. Also, High probability it will be </a:t>
            </a:r>
            <a:r>
              <a:rPr lang="iw-IL" sz="1700">
                <a:solidFill>
                  <a:srgbClr val="831B3E"/>
                </a:solidFill>
              </a:rPr>
              <a:t>observed</a:t>
            </a:r>
            <a:r>
              <a:rPr lang="iw-IL" sz="1700">
                <a:solidFill>
                  <a:srgbClr val="831B3E"/>
                </a:solidFill>
              </a:rPr>
              <a:t>.</a:t>
            </a:r>
            <a:endParaRPr sz="1700">
              <a:solidFill>
                <a:srgbClr val="831B3E"/>
              </a:solidFill>
            </a:endParaRPr>
          </a:p>
          <a:p>
            <a:pPr indent="0" lvl="0" marL="457200" marR="0" rtl="0" algn="l">
              <a:lnSpc>
                <a:spcPct val="100000"/>
              </a:lnSpc>
              <a:spcBef>
                <a:spcPts val="0"/>
              </a:spcBef>
              <a:spcAft>
                <a:spcPts val="0"/>
              </a:spcAft>
              <a:buNone/>
            </a:pPr>
            <a:r>
              <a:t/>
            </a:r>
            <a:endParaRPr sz="1700">
              <a:solidFill>
                <a:srgbClr val="831B3E"/>
              </a:solidFill>
            </a:endParaRPr>
          </a:p>
          <a:p>
            <a:pPr indent="0" lvl="0" marL="45720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We want to </a:t>
            </a:r>
            <a:r>
              <a:rPr lang="iw-IL" sz="1700" u="sng">
                <a:solidFill>
                  <a:srgbClr val="831B3E"/>
                </a:solidFill>
              </a:rPr>
              <a:t>differentiate</a:t>
            </a:r>
            <a:r>
              <a:rPr lang="iw-IL" sz="1700">
                <a:solidFill>
                  <a:srgbClr val="831B3E"/>
                </a:solidFill>
              </a:rPr>
              <a:t> not only our product but also our main image sometimes:</a:t>
            </a:r>
            <a:endParaRPr sz="1700">
              <a:solidFill>
                <a:srgbClr val="831B3E"/>
              </a:solidFill>
            </a:endParaRPr>
          </a:p>
          <a:p>
            <a:pPr indent="0" lvl="0" marL="457200" marR="0" rtl="0" algn="l">
              <a:lnSpc>
                <a:spcPct val="100000"/>
              </a:lnSpc>
              <a:spcBef>
                <a:spcPts val="0"/>
              </a:spcBef>
              <a:spcAft>
                <a:spcPts val="0"/>
              </a:spcAft>
              <a:buNone/>
            </a:pPr>
            <a:r>
              <a:t/>
            </a:r>
            <a:endParaRPr sz="17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Checking how to stand out in search r</a:t>
            </a:r>
            <a:r>
              <a:rPr lang="iw-IL" sz="1500">
                <a:solidFill>
                  <a:srgbClr val="831B3E"/>
                </a:solidFill>
              </a:rPr>
              <a:t>esults (but we should not go to an extreme)</a:t>
            </a:r>
            <a:endParaRPr sz="1500">
              <a:solidFill>
                <a:srgbClr val="831B3E"/>
              </a:solidFill>
            </a:endParaRPr>
          </a:p>
          <a:p>
            <a:pPr indent="0" lvl="0" marL="0" marR="0" rtl="0" algn="l">
              <a:lnSpc>
                <a:spcPct val="100000"/>
              </a:lnSpc>
              <a:spcBef>
                <a:spcPts val="0"/>
              </a:spcBef>
              <a:spcAft>
                <a:spcPts val="0"/>
              </a:spcAft>
              <a:buNone/>
            </a:pPr>
            <a:r>
              <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Making it better than what competitors has today.</a:t>
            </a:r>
            <a:endParaRPr sz="1700" u="sng">
              <a:solidFill>
                <a:srgbClr val="831B3E"/>
              </a:solidFill>
            </a:endParaRPr>
          </a:p>
        </p:txBody>
      </p:sp>
      <p:cxnSp>
        <p:nvCxnSpPr>
          <p:cNvPr id="293" name="Google Shape;293;p28"/>
          <p:cNvCxnSpPr/>
          <p:nvPr/>
        </p:nvCxnSpPr>
        <p:spPr>
          <a:xfrm>
            <a:off x="247296" y="13981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294" name="Google Shape;294;p28"/>
          <p:cNvSpPr txBox="1"/>
          <p:nvPr>
            <p:ph type="ctrTitle"/>
          </p:nvPr>
        </p:nvSpPr>
        <p:spPr>
          <a:xfrm>
            <a:off x="1076749" y="3714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The Images</a:t>
            </a:r>
            <a:r>
              <a:rPr b="1" lang="iw-IL" sz="2200">
                <a:solidFill>
                  <a:srgbClr val="831B3E"/>
                </a:solidFill>
                <a:latin typeface="Arial"/>
                <a:ea typeface="Arial"/>
                <a:cs typeface="Arial"/>
                <a:sym typeface="Arial"/>
              </a:rPr>
              <a:t> - 2</a:t>
            </a:r>
            <a:r>
              <a:rPr b="1" lang="iw-IL" sz="3300">
                <a:solidFill>
                  <a:srgbClr val="831B3E"/>
                </a:solidFill>
                <a:latin typeface="Arial"/>
                <a:ea typeface="Arial"/>
                <a:cs typeface="Arial"/>
                <a:sym typeface="Arial"/>
              </a:rPr>
              <a:t> </a:t>
            </a:r>
            <a:endParaRPr b="1" sz="3300">
              <a:solidFill>
                <a:srgbClr val="831B3E"/>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8" name="Shape 298"/>
        <p:cNvGrpSpPr/>
        <p:nvPr/>
      </p:nvGrpSpPr>
      <p:grpSpPr>
        <a:xfrm>
          <a:off x="0" y="0"/>
          <a:ext cx="0" cy="0"/>
          <a:chOff x="0" y="0"/>
          <a:chExt cx="0" cy="0"/>
        </a:xfrm>
      </p:grpSpPr>
      <p:grpSp>
        <p:nvGrpSpPr>
          <p:cNvPr id="299" name="Google Shape;299;p29"/>
          <p:cNvGrpSpPr/>
          <p:nvPr/>
        </p:nvGrpSpPr>
        <p:grpSpPr>
          <a:xfrm>
            <a:off x="-109407" y="0"/>
            <a:ext cx="12301407" cy="6858001"/>
            <a:chOff x="-356703" y="0"/>
            <a:chExt cx="12301407" cy="6858001"/>
          </a:xfrm>
        </p:grpSpPr>
        <p:pic>
          <p:nvPicPr>
            <p:cNvPr id="300" name="Google Shape;300;p29"/>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301" name="Google Shape;301;p29"/>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302" name="Google Shape;302;p29"/>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303" name="Google Shape;303;p29"/>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304" name="Google Shape;304;p29"/>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305" name="Google Shape;305;p29"/>
          <p:cNvSpPr txBox="1"/>
          <p:nvPr/>
        </p:nvSpPr>
        <p:spPr>
          <a:xfrm>
            <a:off x="442300" y="1321900"/>
            <a:ext cx="11502300" cy="4602300"/>
          </a:xfrm>
          <a:prstGeom prst="rect">
            <a:avLst/>
          </a:prstGeom>
          <a:noFill/>
          <a:ln>
            <a:noFill/>
          </a:ln>
        </p:spPr>
        <p:txBody>
          <a:bodyPr anchorCtr="0" anchor="t" bIns="0" lIns="0" spcFirstLastPara="1" rIns="0" wrap="square" tIns="0">
            <a:spAutoFit/>
          </a:bodyPr>
          <a:lstStyle/>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Image 2-9:</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Can have life style images (don’t forget such and make sure with faces and good vibe), comparison, ways of use, features, </a:t>
            </a:r>
            <a:r>
              <a:rPr lang="iw-IL" sz="1500" u="sng">
                <a:solidFill>
                  <a:srgbClr val="831B3E"/>
                </a:solidFill>
              </a:rPr>
              <a:t>measurement</a:t>
            </a:r>
            <a:r>
              <a:rPr lang="iw-IL" sz="1500">
                <a:solidFill>
                  <a:srgbClr val="831B3E"/>
                </a:solidFill>
              </a:rPr>
              <a:t> clarifications…</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Can also </a:t>
            </a:r>
            <a:r>
              <a:rPr b="1" lang="iw-IL" sz="1500">
                <a:solidFill>
                  <a:srgbClr val="831B3E"/>
                </a:solidFill>
              </a:rPr>
              <a:t>address issues </a:t>
            </a:r>
            <a:r>
              <a:rPr lang="iw-IL" sz="1500">
                <a:solidFill>
                  <a:srgbClr val="831B3E"/>
                </a:solidFill>
              </a:rPr>
              <a:t>that were raised and not clear</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Could be addressing </a:t>
            </a:r>
            <a:r>
              <a:rPr b="1" lang="iw-IL" sz="1500">
                <a:solidFill>
                  <a:srgbClr val="831B3E"/>
                </a:solidFill>
              </a:rPr>
              <a:t>fixing</a:t>
            </a:r>
            <a:r>
              <a:rPr lang="iw-IL" sz="1500">
                <a:solidFill>
                  <a:srgbClr val="831B3E"/>
                </a:solidFill>
              </a:rPr>
              <a:t> </a:t>
            </a:r>
            <a:r>
              <a:rPr b="1" lang="iw-IL" sz="1700">
                <a:solidFill>
                  <a:srgbClr val="831B3E"/>
                </a:solidFill>
              </a:rPr>
              <a:t>our*</a:t>
            </a:r>
            <a:r>
              <a:rPr lang="iw-IL" sz="1500">
                <a:solidFill>
                  <a:srgbClr val="831B3E"/>
                </a:solidFill>
              </a:rPr>
              <a:t> features/wrong past displays, </a:t>
            </a:r>
            <a:r>
              <a:rPr b="1" lang="iw-IL" sz="1500">
                <a:solidFill>
                  <a:srgbClr val="831B3E"/>
                </a:solidFill>
              </a:rPr>
              <a:t>competitor’s</a:t>
            </a:r>
            <a:r>
              <a:rPr lang="iw-IL" sz="1500">
                <a:solidFill>
                  <a:srgbClr val="831B3E"/>
                </a:solidFill>
              </a:rPr>
              <a:t> defects (without stating in a noticeable manner)</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We can consider adding a </a:t>
            </a:r>
            <a:r>
              <a:rPr b="1" lang="iw-IL" sz="1500">
                <a:solidFill>
                  <a:srgbClr val="831B3E"/>
                </a:solidFill>
              </a:rPr>
              <a:t>customer image</a:t>
            </a:r>
            <a:r>
              <a:rPr lang="iw-IL" sz="1500">
                <a:solidFill>
                  <a:srgbClr val="831B3E"/>
                </a:solidFill>
              </a:rPr>
              <a:t>, if they agree.</a:t>
            </a:r>
            <a:endParaRPr sz="15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All the images:</a:t>
            </a:r>
            <a:endParaRPr sz="17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Stick to the rules! - the guidelines are different between the main image and the rest.</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Try to provide info through the images, which you can not make clear by using text (or wish to emphasis)</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Invest in the images!!!!</a:t>
            </a:r>
            <a:endParaRPr sz="1500">
              <a:solidFill>
                <a:srgbClr val="831B3E"/>
              </a:solidFill>
            </a:endParaRPr>
          </a:p>
          <a:p>
            <a:pPr indent="0" lvl="0" marL="457200" marR="0" rtl="0" algn="l">
              <a:lnSpc>
                <a:spcPct val="100000"/>
              </a:lnSpc>
              <a:spcBef>
                <a:spcPts val="0"/>
              </a:spcBef>
              <a:spcAft>
                <a:spcPts val="0"/>
              </a:spcAft>
              <a:buNone/>
            </a:pPr>
            <a:r>
              <a:t/>
            </a:r>
            <a:endParaRPr sz="15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KWs have no meaning here.</a:t>
            </a:r>
            <a:endParaRPr sz="1700">
              <a:solidFill>
                <a:srgbClr val="831B3E"/>
              </a:solidFill>
            </a:endParaRPr>
          </a:p>
          <a:p>
            <a:pPr indent="0" lvl="0" marL="45720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Videos: As one of the images, 30-60 Sec length. Can be a great tool:</a:t>
            </a:r>
            <a:endParaRPr sz="17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To cover more information, fix</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Transmit even more what your brand represents</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Can include a “How to” information</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It can be with people, without, animation,</a:t>
            </a:r>
            <a:endParaRPr sz="1700" u="sng">
              <a:solidFill>
                <a:srgbClr val="831B3E"/>
              </a:solidFill>
            </a:endParaRPr>
          </a:p>
        </p:txBody>
      </p:sp>
      <p:cxnSp>
        <p:nvCxnSpPr>
          <p:cNvPr id="306" name="Google Shape;306;p29"/>
          <p:cNvCxnSpPr/>
          <p:nvPr/>
        </p:nvCxnSpPr>
        <p:spPr>
          <a:xfrm>
            <a:off x="247296" y="11695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307" name="Google Shape;307;p29"/>
          <p:cNvSpPr txBox="1"/>
          <p:nvPr>
            <p:ph type="ctrTitle"/>
          </p:nvPr>
        </p:nvSpPr>
        <p:spPr>
          <a:xfrm>
            <a:off x="1076749" y="2952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The Images</a:t>
            </a:r>
            <a:r>
              <a:rPr b="1" lang="iw-IL" sz="2500">
                <a:solidFill>
                  <a:srgbClr val="831B3E"/>
                </a:solidFill>
                <a:latin typeface="Arial"/>
                <a:ea typeface="Arial"/>
                <a:cs typeface="Arial"/>
                <a:sym typeface="Arial"/>
              </a:rPr>
              <a:t> - 3</a:t>
            </a:r>
            <a:r>
              <a:rPr b="1" lang="iw-IL" sz="3300">
                <a:solidFill>
                  <a:srgbClr val="831B3E"/>
                </a:solidFill>
                <a:latin typeface="Arial"/>
                <a:ea typeface="Arial"/>
                <a:cs typeface="Arial"/>
                <a:sym typeface="Arial"/>
              </a:rPr>
              <a:t> </a:t>
            </a:r>
            <a:endParaRPr b="1" sz="3300">
              <a:solidFill>
                <a:srgbClr val="831B3E"/>
              </a:solidFill>
              <a:latin typeface="Arial"/>
              <a:ea typeface="Arial"/>
              <a:cs typeface="Arial"/>
              <a:sym typeface="Arial"/>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1" name="Shape 311"/>
        <p:cNvGrpSpPr/>
        <p:nvPr/>
      </p:nvGrpSpPr>
      <p:grpSpPr>
        <a:xfrm>
          <a:off x="0" y="0"/>
          <a:ext cx="0" cy="0"/>
          <a:chOff x="0" y="0"/>
          <a:chExt cx="0" cy="0"/>
        </a:xfrm>
      </p:grpSpPr>
      <p:grpSp>
        <p:nvGrpSpPr>
          <p:cNvPr id="312" name="Google Shape;312;p30"/>
          <p:cNvGrpSpPr/>
          <p:nvPr/>
        </p:nvGrpSpPr>
        <p:grpSpPr>
          <a:xfrm>
            <a:off x="-109407" y="0"/>
            <a:ext cx="12301407" cy="6858001"/>
            <a:chOff x="-356703" y="0"/>
            <a:chExt cx="12301407" cy="6858001"/>
          </a:xfrm>
        </p:grpSpPr>
        <p:pic>
          <p:nvPicPr>
            <p:cNvPr id="313" name="Google Shape;313;p30"/>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314" name="Google Shape;314;p30"/>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315" name="Google Shape;315;p30"/>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316" name="Google Shape;316;p30"/>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317" name="Google Shape;317;p30"/>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318" name="Google Shape;318;p30"/>
          <p:cNvSpPr txBox="1"/>
          <p:nvPr/>
        </p:nvSpPr>
        <p:spPr>
          <a:xfrm>
            <a:off x="442300" y="1321900"/>
            <a:ext cx="11502300" cy="1308300"/>
          </a:xfrm>
          <a:prstGeom prst="rect">
            <a:avLst/>
          </a:prstGeom>
          <a:noFill/>
          <a:ln>
            <a:noFill/>
          </a:ln>
        </p:spPr>
        <p:txBody>
          <a:bodyPr anchorCtr="0" anchor="t" bIns="0" lIns="0" spcFirstLastPara="1" rIns="0" wrap="square" tIns="0">
            <a:spAutoFit/>
          </a:bodyPr>
          <a:lstStyle/>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Image </a:t>
            </a:r>
            <a:r>
              <a:rPr lang="iw-IL" sz="1700">
                <a:solidFill>
                  <a:srgbClr val="831B3E"/>
                </a:solidFill>
              </a:rPr>
              <a:t>Example</a:t>
            </a:r>
            <a:r>
              <a:rPr lang="iw-IL" sz="1700">
                <a:solidFill>
                  <a:srgbClr val="831B3E"/>
                </a:solidFill>
              </a:rPr>
              <a:t>: 2 comptetiros, </a:t>
            </a:r>
            <a:r>
              <a:rPr lang="iw-IL" sz="1700" u="sng">
                <a:solidFill>
                  <a:schemeClr val="hlink"/>
                </a:solidFill>
                <a:hlinkClick r:id="rId5"/>
              </a:rPr>
              <a:t>one</a:t>
            </a:r>
            <a:r>
              <a:rPr lang="iw-IL" sz="1700">
                <a:solidFill>
                  <a:srgbClr val="831B3E"/>
                </a:solidFill>
              </a:rPr>
              <a:t> is not utilizing his listing </a:t>
            </a:r>
            <a:r>
              <a:rPr lang="iw-IL" sz="1700">
                <a:solidFill>
                  <a:srgbClr val="831B3E"/>
                </a:solidFill>
              </a:rPr>
              <a:t>completely (the </a:t>
            </a:r>
            <a:r>
              <a:rPr lang="iw-IL" sz="1700" u="sng">
                <a:solidFill>
                  <a:schemeClr val="hlink"/>
                </a:solidFill>
                <a:hlinkClick r:id="rId6"/>
              </a:rPr>
              <a:t>2nd</a:t>
            </a:r>
            <a:r>
              <a:rPr lang="iw-IL" sz="1700">
                <a:solidFill>
                  <a:srgbClr val="831B3E"/>
                </a:solidFill>
              </a:rPr>
              <a:t> could do better)</a:t>
            </a:r>
            <a:r>
              <a:rPr lang="iw-IL" sz="1700">
                <a:solidFill>
                  <a:srgbClr val="831B3E"/>
                </a:solidFill>
              </a:rPr>
              <a:t>. 2.5 M$ sub market</a:t>
            </a:r>
            <a:endParaRPr sz="1500">
              <a:solidFill>
                <a:srgbClr val="831B3E"/>
              </a:solidFill>
            </a:endParaRPr>
          </a:p>
          <a:p>
            <a:pPr indent="0" lvl="0" marL="0" marR="0" rtl="0" algn="l">
              <a:lnSpc>
                <a:spcPct val="100000"/>
              </a:lnSpc>
              <a:spcBef>
                <a:spcPts val="0"/>
              </a:spcBef>
              <a:spcAft>
                <a:spcPts val="0"/>
              </a:spcAft>
              <a:buNone/>
            </a:pPr>
            <a:r>
              <a:t/>
            </a:r>
            <a:endParaRPr sz="1700" u="sng">
              <a:solidFill>
                <a:srgbClr val="831B3E"/>
              </a:solidFill>
            </a:endParaRPr>
          </a:p>
          <a:p>
            <a:pPr indent="0" lvl="0" marL="0" marR="0" rtl="0" algn="l">
              <a:lnSpc>
                <a:spcPct val="100000"/>
              </a:lnSpc>
              <a:spcBef>
                <a:spcPts val="0"/>
              </a:spcBef>
              <a:spcAft>
                <a:spcPts val="0"/>
              </a:spcAft>
              <a:buNone/>
            </a:pPr>
            <a:r>
              <a:t/>
            </a:r>
            <a:endParaRPr sz="1700" u="sng">
              <a:solidFill>
                <a:srgbClr val="831B3E"/>
              </a:solidFill>
            </a:endParaRPr>
          </a:p>
          <a:p>
            <a:pPr indent="0" lvl="0" marL="0" marR="0" rtl="0" algn="l">
              <a:lnSpc>
                <a:spcPct val="100000"/>
              </a:lnSpc>
              <a:spcBef>
                <a:spcPts val="0"/>
              </a:spcBef>
              <a:spcAft>
                <a:spcPts val="0"/>
              </a:spcAft>
              <a:buNone/>
            </a:pPr>
            <a:r>
              <a:t/>
            </a:r>
            <a:endParaRPr sz="1700" u="sng">
              <a:solidFill>
                <a:srgbClr val="831B3E"/>
              </a:solidFill>
            </a:endParaRPr>
          </a:p>
        </p:txBody>
      </p:sp>
      <p:cxnSp>
        <p:nvCxnSpPr>
          <p:cNvPr id="319" name="Google Shape;319;p30"/>
          <p:cNvCxnSpPr/>
          <p:nvPr/>
        </p:nvCxnSpPr>
        <p:spPr>
          <a:xfrm>
            <a:off x="247296" y="11695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320" name="Google Shape;320;p30"/>
          <p:cNvSpPr txBox="1"/>
          <p:nvPr>
            <p:ph type="ctrTitle"/>
          </p:nvPr>
        </p:nvSpPr>
        <p:spPr>
          <a:xfrm>
            <a:off x="1076749" y="2952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The Images</a:t>
            </a:r>
            <a:r>
              <a:rPr b="1" lang="iw-IL" sz="2500">
                <a:solidFill>
                  <a:srgbClr val="831B3E"/>
                </a:solidFill>
                <a:latin typeface="Arial"/>
                <a:ea typeface="Arial"/>
                <a:cs typeface="Arial"/>
                <a:sym typeface="Arial"/>
              </a:rPr>
              <a:t> </a:t>
            </a:r>
            <a:r>
              <a:rPr b="1" lang="iw-IL" sz="1900">
                <a:solidFill>
                  <a:srgbClr val="831B3E"/>
                </a:solidFill>
                <a:latin typeface="Arial"/>
                <a:ea typeface="Arial"/>
                <a:cs typeface="Arial"/>
                <a:sym typeface="Arial"/>
              </a:rPr>
              <a:t>- </a:t>
            </a:r>
            <a:r>
              <a:rPr b="1" lang="iw-IL" sz="1900" u="sng">
                <a:solidFill>
                  <a:schemeClr val="hlink"/>
                </a:solidFill>
                <a:latin typeface="Arial"/>
                <a:ea typeface="Arial"/>
                <a:cs typeface="Arial"/>
                <a:sym typeface="Arial"/>
                <a:hlinkClick r:id="rId7"/>
              </a:rPr>
              <a:t>Example</a:t>
            </a:r>
            <a:r>
              <a:rPr b="1" lang="iw-IL" sz="1900">
                <a:solidFill>
                  <a:srgbClr val="831B3E"/>
                </a:solidFill>
                <a:latin typeface="Arial"/>
                <a:ea typeface="Arial"/>
                <a:cs typeface="Arial"/>
                <a:sym typeface="Arial"/>
              </a:rPr>
              <a:t> 1</a:t>
            </a:r>
            <a:r>
              <a:rPr b="1" lang="iw-IL" sz="3300">
                <a:solidFill>
                  <a:srgbClr val="831B3E"/>
                </a:solidFill>
                <a:latin typeface="Arial"/>
                <a:ea typeface="Arial"/>
                <a:cs typeface="Arial"/>
                <a:sym typeface="Arial"/>
              </a:rPr>
              <a:t> </a:t>
            </a:r>
            <a:endParaRPr b="1" sz="3300">
              <a:solidFill>
                <a:srgbClr val="831B3E"/>
              </a:solidFill>
              <a:latin typeface="Arial"/>
              <a:ea typeface="Arial"/>
              <a:cs typeface="Arial"/>
              <a:sym typeface="Arial"/>
            </a:endParaRPr>
          </a:p>
        </p:txBody>
      </p:sp>
      <p:pic>
        <p:nvPicPr>
          <p:cNvPr id="321" name="Google Shape;321;p30"/>
          <p:cNvPicPr preferRelativeResize="0"/>
          <p:nvPr/>
        </p:nvPicPr>
        <p:blipFill>
          <a:blip r:embed="rId8">
            <a:alphaModFix/>
          </a:blip>
          <a:stretch>
            <a:fillRect/>
          </a:stretch>
        </p:blipFill>
        <p:spPr>
          <a:xfrm>
            <a:off x="2163800" y="1736600"/>
            <a:ext cx="7135800" cy="4072074"/>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5" name="Shape 325"/>
        <p:cNvGrpSpPr/>
        <p:nvPr/>
      </p:nvGrpSpPr>
      <p:grpSpPr>
        <a:xfrm>
          <a:off x="0" y="0"/>
          <a:ext cx="0" cy="0"/>
          <a:chOff x="0" y="0"/>
          <a:chExt cx="0" cy="0"/>
        </a:xfrm>
      </p:grpSpPr>
      <p:grpSp>
        <p:nvGrpSpPr>
          <p:cNvPr id="326" name="Google Shape;326;p31"/>
          <p:cNvGrpSpPr/>
          <p:nvPr/>
        </p:nvGrpSpPr>
        <p:grpSpPr>
          <a:xfrm>
            <a:off x="-109407" y="0"/>
            <a:ext cx="12301407" cy="6858001"/>
            <a:chOff x="-356703" y="0"/>
            <a:chExt cx="12301407" cy="6858001"/>
          </a:xfrm>
        </p:grpSpPr>
        <p:pic>
          <p:nvPicPr>
            <p:cNvPr id="327" name="Google Shape;327;p31"/>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328" name="Google Shape;328;p31"/>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329" name="Google Shape;329;p31"/>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330" name="Google Shape;330;p31"/>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331" name="Google Shape;331;p31"/>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332" name="Google Shape;332;p31"/>
          <p:cNvSpPr txBox="1"/>
          <p:nvPr/>
        </p:nvSpPr>
        <p:spPr>
          <a:xfrm>
            <a:off x="442300" y="1321900"/>
            <a:ext cx="11502300" cy="1569900"/>
          </a:xfrm>
          <a:prstGeom prst="rect">
            <a:avLst/>
          </a:prstGeom>
          <a:noFill/>
          <a:ln>
            <a:noFill/>
          </a:ln>
        </p:spPr>
        <p:txBody>
          <a:bodyPr anchorCtr="0" anchor="t" bIns="0" lIns="0" spcFirstLastPara="1" rIns="0" wrap="square" tIns="0">
            <a:spAutoFit/>
          </a:bodyPr>
          <a:lstStyle/>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Image Example: </a:t>
            </a:r>
            <a:r>
              <a:rPr lang="iw-IL" sz="1700">
                <a:solidFill>
                  <a:srgbClr val="831B3E"/>
                </a:solidFill>
              </a:rPr>
              <a:t>Competitor</a:t>
            </a:r>
            <a:r>
              <a:rPr lang="iw-IL" sz="1700">
                <a:solidFill>
                  <a:srgbClr val="831B3E"/>
                </a:solidFill>
              </a:rPr>
              <a:t> </a:t>
            </a:r>
            <a:r>
              <a:rPr lang="iw-IL" sz="1700" u="sng">
                <a:solidFill>
                  <a:schemeClr val="hlink"/>
                </a:solidFill>
                <a:hlinkClick r:id="rId5"/>
              </a:rPr>
              <a:t>one</a:t>
            </a:r>
            <a:r>
              <a:rPr lang="iw-IL" sz="1700">
                <a:solidFill>
                  <a:srgbClr val="831B3E"/>
                </a:solidFill>
              </a:rPr>
              <a:t> How is he doing? How much could be better?</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u="sng">
              <a:solidFill>
                <a:srgbClr val="831B3E"/>
              </a:solidFill>
            </a:endParaRPr>
          </a:p>
          <a:p>
            <a:pPr indent="0" lvl="0" marL="0" marR="0" rtl="0" algn="l">
              <a:lnSpc>
                <a:spcPct val="100000"/>
              </a:lnSpc>
              <a:spcBef>
                <a:spcPts val="0"/>
              </a:spcBef>
              <a:spcAft>
                <a:spcPts val="0"/>
              </a:spcAft>
              <a:buNone/>
            </a:pPr>
            <a:r>
              <a:t/>
            </a:r>
            <a:endParaRPr sz="1700" u="sng">
              <a:solidFill>
                <a:srgbClr val="831B3E"/>
              </a:solidFill>
            </a:endParaRPr>
          </a:p>
          <a:p>
            <a:pPr indent="0" lvl="0" marL="0" marR="0" rtl="0" algn="l">
              <a:lnSpc>
                <a:spcPct val="100000"/>
              </a:lnSpc>
              <a:spcBef>
                <a:spcPts val="0"/>
              </a:spcBef>
              <a:spcAft>
                <a:spcPts val="0"/>
              </a:spcAft>
              <a:buNone/>
            </a:pPr>
            <a:r>
              <a:t/>
            </a:r>
            <a:endParaRPr sz="1700" u="sng">
              <a:solidFill>
                <a:srgbClr val="831B3E"/>
              </a:solidFill>
            </a:endParaRPr>
          </a:p>
        </p:txBody>
      </p:sp>
      <p:cxnSp>
        <p:nvCxnSpPr>
          <p:cNvPr id="333" name="Google Shape;333;p31"/>
          <p:cNvCxnSpPr/>
          <p:nvPr/>
        </p:nvCxnSpPr>
        <p:spPr>
          <a:xfrm>
            <a:off x="247296" y="11695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334" name="Google Shape;334;p31"/>
          <p:cNvSpPr txBox="1"/>
          <p:nvPr>
            <p:ph type="ctrTitle"/>
          </p:nvPr>
        </p:nvSpPr>
        <p:spPr>
          <a:xfrm>
            <a:off x="1076749" y="2952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The Images</a:t>
            </a:r>
            <a:r>
              <a:rPr b="1" lang="iw-IL" sz="2500">
                <a:solidFill>
                  <a:srgbClr val="831B3E"/>
                </a:solidFill>
                <a:latin typeface="Arial"/>
                <a:ea typeface="Arial"/>
                <a:cs typeface="Arial"/>
                <a:sym typeface="Arial"/>
              </a:rPr>
              <a:t> </a:t>
            </a:r>
            <a:r>
              <a:rPr b="1" lang="iw-IL" sz="1900">
                <a:solidFill>
                  <a:srgbClr val="831B3E"/>
                </a:solidFill>
                <a:latin typeface="Arial"/>
                <a:ea typeface="Arial"/>
                <a:cs typeface="Arial"/>
                <a:sym typeface="Arial"/>
              </a:rPr>
              <a:t>- </a:t>
            </a:r>
            <a:r>
              <a:rPr b="1" lang="iw-IL" sz="1900" u="sng">
                <a:solidFill>
                  <a:schemeClr val="hlink"/>
                </a:solidFill>
                <a:latin typeface="Arial"/>
                <a:ea typeface="Arial"/>
                <a:cs typeface="Arial"/>
                <a:sym typeface="Arial"/>
                <a:hlinkClick r:id="rId6"/>
              </a:rPr>
              <a:t>Example</a:t>
            </a:r>
            <a:r>
              <a:rPr b="1" lang="iw-IL" sz="1900">
                <a:solidFill>
                  <a:srgbClr val="831B3E"/>
                </a:solidFill>
                <a:latin typeface="Arial"/>
                <a:ea typeface="Arial"/>
                <a:cs typeface="Arial"/>
                <a:sym typeface="Arial"/>
              </a:rPr>
              <a:t> 1.2</a:t>
            </a:r>
            <a:r>
              <a:rPr b="1" lang="iw-IL" sz="3300">
                <a:solidFill>
                  <a:srgbClr val="831B3E"/>
                </a:solidFill>
                <a:latin typeface="Arial"/>
                <a:ea typeface="Arial"/>
                <a:cs typeface="Arial"/>
                <a:sym typeface="Arial"/>
              </a:rPr>
              <a:t> </a:t>
            </a:r>
            <a:endParaRPr b="1" sz="3300">
              <a:solidFill>
                <a:srgbClr val="831B3E"/>
              </a:solidFill>
              <a:latin typeface="Arial"/>
              <a:ea typeface="Arial"/>
              <a:cs typeface="Arial"/>
              <a:sym typeface="Arial"/>
            </a:endParaRPr>
          </a:p>
        </p:txBody>
      </p:sp>
      <p:pic>
        <p:nvPicPr>
          <p:cNvPr id="335" name="Google Shape;335;p31"/>
          <p:cNvPicPr preferRelativeResize="0"/>
          <p:nvPr/>
        </p:nvPicPr>
        <p:blipFill>
          <a:blip r:embed="rId7">
            <a:alphaModFix/>
          </a:blip>
          <a:stretch>
            <a:fillRect/>
          </a:stretch>
        </p:blipFill>
        <p:spPr>
          <a:xfrm>
            <a:off x="1210656" y="2476250"/>
            <a:ext cx="9965596" cy="2470463"/>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99" name="Shape 99"/>
        <p:cNvGrpSpPr/>
        <p:nvPr/>
      </p:nvGrpSpPr>
      <p:grpSpPr>
        <a:xfrm>
          <a:off x="0" y="0"/>
          <a:ext cx="0" cy="0"/>
          <a:chOff x="0" y="0"/>
          <a:chExt cx="0" cy="0"/>
        </a:xfrm>
      </p:grpSpPr>
      <p:grpSp>
        <p:nvGrpSpPr>
          <p:cNvPr id="100" name="Google Shape;100;p14"/>
          <p:cNvGrpSpPr/>
          <p:nvPr/>
        </p:nvGrpSpPr>
        <p:grpSpPr>
          <a:xfrm>
            <a:off x="-109407" y="0"/>
            <a:ext cx="12301407" cy="6858001"/>
            <a:chOff x="-356703" y="0"/>
            <a:chExt cx="12301407" cy="6858001"/>
          </a:xfrm>
        </p:grpSpPr>
        <p:pic>
          <p:nvPicPr>
            <p:cNvPr id="101" name="Google Shape;101;p14"/>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102" name="Google Shape;102;p14"/>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103" name="Google Shape;103;p14"/>
          <p:cNvSpPr txBox="1"/>
          <p:nvPr>
            <p:ph type="ctrTitle"/>
          </p:nvPr>
        </p:nvSpPr>
        <p:spPr>
          <a:xfrm>
            <a:off x="1076749" y="600050"/>
            <a:ext cx="9442200" cy="6465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rgbClr val="831B3E"/>
              </a:buClr>
              <a:buSzPts val="4000"/>
              <a:buFont typeface="Arial"/>
              <a:buNone/>
            </a:pPr>
            <a:r>
              <a:rPr b="1" lang="iw-IL" sz="4000">
                <a:solidFill>
                  <a:srgbClr val="831B3E"/>
                </a:solidFill>
                <a:latin typeface="Arial"/>
                <a:ea typeface="Arial"/>
                <a:cs typeface="Arial"/>
                <a:sym typeface="Arial"/>
              </a:rPr>
              <a:t>Product Listing - Why Invest</a:t>
            </a:r>
            <a:endParaRPr b="1" sz="4000">
              <a:solidFill>
                <a:srgbClr val="831B3E"/>
              </a:solidFill>
              <a:latin typeface="Arial"/>
              <a:ea typeface="Arial"/>
              <a:cs typeface="Arial"/>
              <a:sym typeface="Arial"/>
            </a:endParaRPr>
          </a:p>
        </p:txBody>
      </p:sp>
      <p:sp>
        <p:nvSpPr>
          <p:cNvPr id="104" name="Google Shape;104;p14"/>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a:t>
            </a:r>
            <a:r>
              <a:rPr b="1" lang="iw-IL" sz="1800">
                <a:solidFill>
                  <a:srgbClr val="831B3E"/>
                </a:solidFill>
                <a:latin typeface="Arial"/>
                <a:ea typeface="Arial"/>
                <a:cs typeface="Arial"/>
                <a:sym typeface="Arial"/>
              </a:rPr>
              <a:t> | דף המוצר</a:t>
            </a:r>
            <a:endParaRPr b="1" sz="1800">
              <a:solidFill>
                <a:srgbClr val="831B3E"/>
              </a:solidFill>
              <a:latin typeface="Arial"/>
              <a:ea typeface="Arial"/>
              <a:cs typeface="Arial"/>
              <a:sym typeface="Arial"/>
            </a:endParaRPr>
          </a:p>
        </p:txBody>
      </p:sp>
      <p:pic>
        <p:nvPicPr>
          <p:cNvPr id="105" name="Google Shape;105;p14"/>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106" name="Google Shape;106;p14"/>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107" name="Google Shape;107;p14"/>
          <p:cNvSpPr txBox="1"/>
          <p:nvPr/>
        </p:nvSpPr>
        <p:spPr>
          <a:xfrm>
            <a:off x="989875" y="2247025"/>
            <a:ext cx="10642800" cy="2909100"/>
          </a:xfrm>
          <a:prstGeom prst="rect">
            <a:avLst/>
          </a:prstGeom>
          <a:noFill/>
          <a:ln>
            <a:noFill/>
          </a:ln>
        </p:spPr>
        <p:txBody>
          <a:bodyPr anchorCtr="0" anchor="t" bIns="0" lIns="0" spcFirstLastPara="1" rIns="0" wrap="square" tIns="0">
            <a:spAutoFit/>
          </a:bodyPr>
          <a:lstStyle/>
          <a:p>
            <a:pPr indent="-412750" lvl="0" marL="457200" marR="0" rtl="0" algn="l">
              <a:lnSpc>
                <a:spcPct val="100000"/>
              </a:lnSpc>
              <a:spcBef>
                <a:spcPts val="0"/>
              </a:spcBef>
              <a:spcAft>
                <a:spcPts val="0"/>
              </a:spcAft>
              <a:buClr>
                <a:srgbClr val="831B3E"/>
              </a:buClr>
              <a:buSzPts val="2100"/>
              <a:buFont typeface="Arial"/>
              <a:buChar char="•"/>
            </a:pPr>
            <a:r>
              <a:rPr lang="iw-IL" sz="2100">
                <a:solidFill>
                  <a:srgbClr val="831B3E"/>
                </a:solidFill>
              </a:rPr>
              <a:t>Millions of products, thousands of related products, hundreds of competitors and me. I need to be </a:t>
            </a:r>
            <a:r>
              <a:rPr b="1" lang="iw-IL" sz="2100">
                <a:solidFill>
                  <a:srgbClr val="831B3E"/>
                </a:solidFill>
              </a:rPr>
              <a:t>ME!”</a:t>
            </a:r>
            <a:endParaRPr b="1" sz="2100">
              <a:solidFill>
                <a:srgbClr val="831B3E"/>
              </a:solidFill>
            </a:endParaRPr>
          </a:p>
          <a:p>
            <a:pPr indent="0" lvl="0" marL="0" marR="0" rtl="0" algn="l">
              <a:lnSpc>
                <a:spcPct val="100000"/>
              </a:lnSpc>
              <a:spcBef>
                <a:spcPts val="0"/>
              </a:spcBef>
              <a:spcAft>
                <a:spcPts val="0"/>
              </a:spcAft>
              <a:buNone/>
            </a:pPr>
            <a:r>
              <a:t/>
            </a:r>
            <a:endParaRPr b="1" sz="2100">
              <a:solidFill>
                <a:srgbClr val="831B3E"/>
              </a:solidFill>
            </a:endParaRPr>
          </a:p>
          <a:p>
            <a:pPr indent="0" lvl="0" marL="0" marR="0" rtl="0" algn="l">
              <a:lnSpc>
                <a:spcPct val="100000"/>
              </a:lnSpc>
              <a:spcBef>
                <a:spcPts val="0"/>
              </a:spcBef>
              <a:spcAft>
                <a:spcPts val="0"/>
              </a:spcAft>
              <a:buNone/>
            </a:pPr>
            <a:r>
              <a:t/>
            </a:r>
            <a:endParaRPr b="1" sz="2100">
              <a:solidFill>
                <a:srgbClr val="831B3E"/>
              </a:solidFill>
            </a:endParaRPr>
          </a:p>
          <a:p>
            <a:pPr indent="-412750" lvl="0" marL="457200" marR="0" rtl="0" algn="l">
              <a:lnSpc>
                <a:spcPct val="100000"/>
              </a:lnSpc>
              <a:spcBef>
                <a:spcPts val="0"/>
              </a:spcBef>
              <a:spcAft>
                <a:spcPts val="0"/>
              </a:spcAft>
              <a:buClr>
                <a:srgbClr val="831B3E"/>
              </a:buClr>
              <a:buSzPts val="2100"/>
              <a:buChar char="•"/>
            </a:pPr>
            <a:r>
              <a:rPr lang="iw-IL" sz="2100">
                <a:solidFill>
                  <a:srgbClr val="831B3E"/>
                </a:solidFill>
              </a:rPr>
              <a:t>Standing Out! </a:t>
            </a:r>
            <a:endParaRPr sz="2100">
              <a:solidFill>
                <a:srgbClr val="831B3E"/>
              </a:solidFill>
            </a:endParaRPr>
          </a:p>
          <a:p>
            <a:pPr indent="457200" lvl="0" marL="0" marR="0" rtl="0" algn="l">
              <a:lnSpc>
                <a:spcPct val="100000"/>
              </a:lnSpc>
              <a:spcBef>
                <a:spcPts val="0"/>
              </a:spcBef>
              <a:spcAft>
                <a:spcPts val="0"/>
              </a:spcAft>
              <a:buNone/>
            </a:pPr>
            <a:r>
              <a:t/>
            </a:r>
            <a:endParaRPr sz="2100">
              <a:solidFill>
                <a:srgbClr val="831B3E"/>
              </a:solidFill>
            </a:endParaRPr>
          </a:p>
          <a:p>
            <a:pPr indent="457200" lvl="0" marL="0" marR="0" rtl="0" algn="l">
              <a:lnSpc>
                <a:spcPct val="100000"/>
              </a:lnSpc>
              <a:spcBef>
                <a:spcPts val="0"/>
              </a:spcBef>
              <a:spcAft>
                <a:spcPts val="0"/>
              </a:spcAft>
              <a:buNone/>
            </a:pPr>
            <a:r>
              <a:rPr lang="iw-IL" sz="2100">
                <a:solidFill>
                  <a:srgbClr val="831B3E"/>
                </a:solidFill>
              </a:rPr>
              <a:t>Our product and its page need to be spotted and attractive! </a:t>
            </a:r>
            <a:endParaRPr sz="2100">
              <a:solidFill>
                <a:srgbClr val="831B3E"/>
              </a:solidFill>
            </a:endParaRPr>
          </a:p>
          <a:p>
            <a:pPr indent="457200" lvl="0" marL="0" marR="0" rtl="0" algn="l">
              <a:lnSpc>
                <a:spcPct val="100000"/>
              </a:lnSpc>
              <a:spcBef>
                <a:spcPts val="0"/>
              </a:spcBef>
              <a:spcAft>
                <a:spcPts val="0"/>
              </a:spcAft>
              <a:buNone/>
            </a:pPr>
            <a:r>
              <a:t/>
            </a:r>
            <a:endParaRPr sz="2100">
              <a:solidFill>
                <a:srgbClr val="831B3E"/>
              </a:solidFill>
            </a:endParaRPr>
          </a:p>
          <a:p>
            <a:pPr indent="457200" lvl="0" marL="0" marR="0" rtl="0" algn="l">
              <a:lnSpc>
                <a:spcPct val="100000"/>
              </a:lnSpc>
              <a:spcBef>
                <a:spcPts val="0"/>
              </a:spcBef>
              <a:spcAft>
                <a:spcPts val="0"/>
              </a:spcAft>
              <a:buNone/>
            </a:pPr>
            <a:r>
              <a:rPr b="1" i="1" lang="iw-IL" sz="2100">
                <a:solidFill>
                  <a:srgbClr val="831B3E"/>
                </a:solidFill>
              </a:rPr>
              <a:t>Attraction + conversion is the game.</a:t>
            </a:r>
            <a:endParaRPr b="1" i="1" sz="2100">
              <a:solidFill>
                <a:srgbClr val="831B3E"/>
              </a:solidFill>
            </a:endParaRPr>
          </a:p>
        </p:txBody>
      </p:sp>
      <p:cxnSp>
        <p:nvCxnSpPr>
          <p:cNvPr id="108" name="Google Shape;108;p14"/>
          <p:cNvCxnSpPr/>
          <p:nvPr/>
        </p:nvCxnSpPr>
        <p:spPr>
          <a:xfrm>
            <a:off x="247296" y="2007701"/>
            <a:ext cx="11697300" cy="0"/>
          </a:xfrm>
          <a:prstGeom prst="straightConnector1">
            <a:avLst/>
          </a:prstGeom>
          <a:noFill/>
          <a:ln cap="flat" cmpd="sng" w="9525">
            <a:solidFill>
              <a:srgbClr val="831B3E"/>
            </a:solidFill>
            <a:prstDash val="solid"/>
            <a:miter lim="800000"/>
            <a:headEnd len="sm" w="sm" type="none"/>
            <a:tailEnd len="sm" w="sm" type="none"/>
          </a:ln>
        </p:spPr>
      </p:cxn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grpSp>
        <p:nvGrpSpPr>
          <p:cNvPr id="340" name="Google Shape;340;p32"/>
          <p:cNvGrpSpPr/>
          <p:nvPr/>
        </p:nvGrpSpPr>
        <p:grpSpPr>
          <a:xfrm>
            <a:off x="-109407" y="0"/>
            <a:ext cx="12301407" cy="6858001"/>
            <a:chOff x="-356703" y="0"/>
            <a:chExt cx="12301407" cy="6858001"/>
          </a:xfrm>
        </p:grpSpPr>
        <p:pic>
          <p:nvPicPr>
            <p:cNvPr id="341" name="Google Shape;341;p32"/>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342" name="Google Shape;342;p32"/>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343" name="Google Shape;343;p32"/>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344" name="Google Shape;344;p32"/>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345" name="Google Shape;345;p32"/>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346" name="Google Shape;346;p32"/>
          <p:cNvSpPr txBox="1"/>
          <p:nvPr/>
        </p:nvSpPr>
        <p:spPr>
          <a:xfrm>
            <a:off x="442300" y="1321900"/>
            <a:ext cx="11502300" cy="1569900"/>
          </a:xfrm>
          <a:prstGeom prst="rect">
            <a:avLst/>
          </a:prstGeom>
          <a:noFill/>
          <a:ln>
            <a:noFill/>
          </a:ln>
        </p:spPr>
        <p:txBody>
          <a:bodyPr anchorCtr="0" anchor="t" bIns="0" lIns="0" spcFirstLastPara="1" rIns="0" wrap="square" tIns="0">
            <a:spAutoFit/>
          </a:bodyPr>
          <a:lstStyle/>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Q1</a:t>
            </a:r>
            <a:r>
              <a:rPr lang="iw-IL" sz="1700">
                <a:solidFill>
                  <a:srgbClr val="831B3E"/>
                </a:solidFill>
              </a:rPr>
              <a:t>: Is </a:t>
            </a:r>
            <a:r>
              <a:rPr lang="iw-IL" sz="1700" u="sng">
                <a:solidFill>
                  <a:schemeClr val="hlink"/>
                </a:solidFill>
                <a:hlinkClick r:id="rId5"/>
              </a:rPr>
              <a:t>anyone</a:t>
            </a:r>
            <a:r>
              <a:rPr lang="iw-IL" sz="1700">
                <a:solidFill>
                  <a:srgbClr val="831B3E"/>
                </a:solidFill>
              </a:rPr>
              <a:t> here is violating the terms?                          Q2: What would you have suggested one/some of them?</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u="sng">
              <a:solidFill>
                <a:srgbClr val="831B3E"/>
              </a:solidFill>
            </a:endParaRPr>
          </a:p>
          <a:p>
            <a:pPr indent="0" lvl="0" marL="0" marR="0" rtl="0" algn="l">
              <a:lnSpc>
                <a:spcPct val="100000"/>
              </a:lnSpc>
              <a:spcBef>
                <a:spcPts val="0"/>
              </a:spcBef>
              <a:spcAft>
                <a:spcPts val="0"/>
              </a:spcAft>
              <a:buNone/>
            </a:pPr>
            <a:r>
              <a:t/>
            </a:r>
            <a:endParaRPr sz="1700" u="sng">
              <a:solidFill>
                <a:srgbClr val="831B3E"/>
              </a:solidFill>
            </a:endParaRPr>
          </a:p>
          <a:p>
            <a:pPr indent="0" lvl="0" marL="0" marR="0" rtl="0" algn="l">
              <a:lnSpc>
                <a:spcPct val="100000"/>
              </a:lnSpc>
              <a:spcBef>
                <a:spcPts val="0"/>
              </a:spcBef>
              <a:spcAft>
                <a:spcPts val="0"/>
              </a:spcAft>
              <a:buNone/>
            </a:pPr>
            <a:r>
              <a:t/>
            </a:r>
            <a:endParaRPr sz="1700" u="sng">
              <a:solidFill>
                <a:srgbClr val="831B3E"/>
              </a:solidFill>
            </a:endParaRPr>
          </a:p>
        </p:txBody>
      </p:sp>
      <p:cxnSp>
        <p:nvCxnSpPr>
          <p:cNvPr id="347" name="Google Shape;347;p32"/>
          <p:cNvCxnSpPr/>
          <p:nvPr/>
        </p:nvCxnSpPr>
        <p:spPr>
          <a:xfrm>
            <a:off x="247296" y="11695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348" name="Google Shape;348;p32"/>
          <p:cNvSpPr txBox="1"/>
          <p:nvPr>
            <p:ph type="ctrTitle"/>
          </p:nvPr>
        </p:nvSpPr>
        <p:spPr>
          <a:xfrm>
            <a:off x="1076749" y="2952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The Images</a:t>
            </a:r>
            <a:r>
              <a:rPr b="1" lang="iw-IL" sz="2500">
                <a:solidFill>
                  <a:srgbClr val="831B3E"/>
                </a:solidFill>
                <a:latin typeface="Arial"/>
                <a:ea typeface="Arial"/>
                <a:cs typeface="Arial"/>
                <a:sym typeface="Arial"/>
              </a:rPr>
              <a:t> </a:t>
            </a:r>
            <a:r>
              <a:rPr b="1" lang="iw-IL" sz="1900">
                <a:solidFill>
                  <a:srgbClr val="831B3E"/>
                </a:solidFill>
                <a:latin typeface="Arial"/>
                <a:ea typeface="Arial"/>
                <a:cs typeface="Arial"/>
                <a:sym typeface="Arial"/>
              </a:rPr>
              <a:t>- A question? </a:t>
            </a:r>
            <a:r>
              <a:rPr b="1" lang="iw-IL" sz="3300">
                <a:solidFill>
                  <a:srgbClr val="831B3E"/>
                </a:solidFill>
                <a:latin typeface="Arial"/>
                <a:ea typeface="Arial"/>
                <a:cs typeface="Arial"/>
                <a:sym typeface="Arial"/>
              </a:rPr>
              <a:t> </a:t>
            </a:r>
            <a:endParaRPr b="1" sz="3300">
              <a:solidFill>
                <a:srgbClr val="831B3E"/>
              </a:solidFill>
              <a:latin typeface="Arial"/>
              <a:ea typeface="Arial"/>
              <a:cs typeface="Arial"/>
              <a:sym typeface="Arial"/>
            </a:endParaRPr>
          </a:p>
        </p:txBody>
      </p:sp>
      <p:pic>
        <p:nvPicPr>
          <p:cNvPr id="349" name="Google Shape;349;p32"/>
          <p:cNvPicPr preferRelativeResize="0"/>
          <p:nvPr/>
        </p:nvPicPr>
        <p:blipFill>
          <a:blip r:embed="rId6">
            <a:alphaModFix/>
          </a:blip>
          <a:stretch>
            <a:fillRect/>
          </a:stretch>
        </p:blipFill>
        <p:spPr>
          <a:xfrm>
            <a:off x="1210656" y="2476250"/>
            <a:ext cx="9965596" cy="2470463"/>
          </a:xfrm>
          <a:prstGeom prst="rect">
            <a:avLst/>
          </a:prstGeom>
          <a:noFill/>
          <a:ln>
            <a:noFill/>
          </a:ln>
        </p:spPr>
      </p:pic>
      <p:pic>
        <p:nvPicPr>
          <p:cNvPr id="350" name="Google Shape;350;p32"/>
          <p:cNvPicPr preferRelativeResize="0"/>
          <p:nvPr/>
        </p:nvPicPr>
        <p:blipFill>
          <a:blip r:embed="rId7">
            <a:alphaModFix/>
          </a:blip>
          <a:stretch>
            <a:fillRect/>
          </a:stretch>
        </p:blipFill>
        <p:spPr>
          <a:xfrm>
            <a:off x="1017575" y="1614625"/>
            <a:ext cx="10309151" cy="4193124"/>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4" name="Shape 354"/>
        <p:cNvGrpSpPr/>
        <p:nvPr/>
      </p:nvGrpSpPr>
      <p:grpSpPr>
        <a:xfrm>
          <a:off x="0" y="0"/>
          <a:ext cx="0" cy="0"/>
          <a:chOff x="0" y="0"/>
          <a:chExt cx="0" cy="0"/>
        </a:xfrm>
      </p:grpSpPr>
      <p:grpSp>
        <p:nvGrpSpPr>
          <p:cNvPr id="355" name="Google Shape;355;p33"/>
          <p:cNvGrpSpPr/>
          <p:nvPr/>
        </p:nvGrpSpPr>
        <p:grpSpPr>
          <a:xfrm>
            <a:off x="-109407" y="0"/>
            <a:ext cx="12301407" cy="6858001"/>
            <a:chOff x="-356703" y="0"/>
            <a:chExt cx="12301407" cy="6858001"/>
          </a:xfrm>
        </p:grpSpPr>
        <p:pic>
          <p:nvPicPr>
            <p:cNvPr id="356" name="Google Shape;356;p33"/>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357" name="Google Shape;357;p33"/>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358" name="Google Shape;358;p33"/>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359" name="Google Shape;359;p33"/>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360" name="Google Shape;360;p33"/>
          <p:cNvCxnSpPr/>
          <p:nvPr/>
        </p:nvCxnSpPr>
        <p:spPr>
          <a:xfrm>
            <a:off x="247296" y="60363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361" name="Google Shape;361;p33"/>
          <p:cNvSpPr txBox="1"/>
          <p:nvPr/>
        </p:nvSpPr>
        <p:spPr>
          <a:xfrm>
            <a:off x="442300" y="1093300"/>
            <a:ext cx="11502300" cy="2355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iw-IL" sz="1700">
                <a:solidFill>
                  <a:srgbClr val="831B3E"/>
                </a:solidFill>
              </a:rPr>
              <a:t>Let see here how </a:t>
            </a:r>
            <a:r>
              <a:rPr lang="iw-IL" sz="1700">
                <a:solidFill>
                  <a:srgbClr val="831B3E"/>
                </a:solidFill>
              </a:rPr>
              <a:t>impactive small differences are - </a:t>
            </a:r>
            <a:r>
              <a:rPr lang="iw-IL" sz="1700" u="sng">
                <a:solidFill>
                  <a:schemeClr val="hlink"/>
                </a:solidFill>
                <a:hlinkClick r:id="rId5"/>
              </a:rPr>
              <a:t>Guitar Case</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u="sng">
              <a:solidFill>
                <a:srgbClr val="831B3E"/>
              </a:solidFill>
            </a:endParaRPr>
          </a:p>
          <a:p>
            <a:pPr indent="0" lvl="0" marL="0" marR="0" rtl="0" algn="l">
              <a:lnSpc>
                <a:spcPct val="100000"/>
              </a:lnSpc>
              <a:spcBef>
                <a:spcPts val="0"/>
              </a:spcBef>
              <a:spcAft>
                <a:spcPts val="0"/>
              </a:spcAft>
              <a:buNone/>
            </a:pPr>
            <a:r>
              <a:t/>
            </a:r>
            <a:endParaRPr sz="1700" u="sng">
              <a:solidFill>
                <a:srgbClr val="831B3E"/>
              </a:solidFill>
            </a:endParaRPr>
          </a:p>
          <a:p>
            <a:pPr indent="0" lvl="0" marL="0" marR="0" rtl="0" algn="l">
              <a:lnSpc>
                <a:spcPct val="100000"/>
              </a:lnSpc>
              <a:spcBef>
                <a:spcPts val="0"/>
              </a:spcBef>
              <a:spcAft>
                <a:spcPts val="0"/>
              </a:spcAft>
              <a:buNone/>
            </a:pPr>
            <a:r>
              <a:t/>
            </a:r>
            <a:endParaRPr sz="1700" u="sng">
              <a:solidFill>
                <a:srgbClr val="831B3E"/>
              </a:solidFill>
            </a:endParaRPr>
          </a:p>
        </p:txBody>
      </p:sp>
      <p:cxnSp>
        <p:nvCxnSpPr>
          <p:cNvPr id="362" name="Google Shape;362;p33"/>
          <p:cNvCxnSpPr/>
          <p:nvPr/>
        </p:nvCxnSpPr>
        <p:spPr>
          <a:xfrm>
            <a:off x="247296" y="10171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363" name="Google Shape;363;p33"/>
          <p:cNvSpPr txBox="1"/>
          <p:nvPr>
            <p:ph type="ctrTitle"/>
          </p:nvPr>
        </p:nvSpPr>
        <p:spPr>
          <a:xfrm>
            <a:off x="1076749" y="2952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a:t>
            </a:r>
            <a:r>
              <a:rPr b="1" lang="iw-IL" sz="2700">
                <a:solidFill>
                  <a:srgbClr val="831B3E"/>
                </a:solidFill>
                <a:latin typeface="Arial"/>
                <a:ea typeface="Arial"/>
                <a:cs typeface="Arial"/>
                <a:sym typeface="Arial"/>
              </a:rPr>
              <a:t>Example</a:t>
            </a:r>
            <a:r>
              <a:rPr b="1" lang="iw-IL" sz="1800">
                <a:solidFill>
                  <a:srgbClr val="831B3E"/>
                </a:solidFill>
                <a:latin typeface="Arial"/>
                <a:ea typeface="Arial"/>
                <a:cs typeface="Arial"/>
                <a:sym typeface="Arial"/>
              </a:rPr>
              <a:t> </a:t>
            </a:r>
            <a:r>
              <a:rPr b="1" lang="iw-IL" sz="2200">
                <a:solidFill>
                  <a:srgbClr val="831B3E"/>
                </a:solidFill>
                <a:latin typeface="Arial"/>
                <a:ea typeface="Arial"/>
                <a:cs typeface="Arial"/>
                <a:sym typeface="Arial"/>
              </a:rPr>
              <a:t>1</a:t>
            </a:r>
            <a:endParaRPr b="1" sz="3600">
              <a:solidFill>
                <a:srgbClr val="831B3E"/>
              </a:solidFill>
              <a:latin typeface="Arial"/>
              <a:ea typeface="Arial"/>
              <a:cs typeface="Arial"/>
              <a:sym typeface="Arial"/>
            </a:endParaRPr>
          </a:p>
        </p:txBody>
      </p:sp>
      <p:pic>
        <p:nvPicPr>
          <p:cNvPr id="364" name="Google Shape;364;p33"/>
          <p:cNvPicPr preferRelativeResize="0"/>
          <p:nvPr/>
        </p:nvPicPr>
        <p:blipFill>
          <a:blip r:embed="rId6">
            <a:alphaModFix/>
          </a:blip>
          <a:stretch>
            <a:fillRect/>
          </a:stretch>
        </p:blipFill>
        <p:spPr>
          <a:xfrm>
            <a:off x="2017475" y="1399800"/>
            <a:ext cx="8138099" cy="4576475"/>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8" name="Shape 368"/>
        <p:cNvGrpSpPr/>
        <p:nvPr/>
      </p:nvGrpSpPr>
      <p:grpSpPr>
        <a:xfrm>
          <a:off x="0" y="0"/>
          <a:ext cx="0" cy="0"/>
          <a:chOff x="0" y="0"/>
          <a:chExt cx="0" cy="0"/>
        </a:xfrm>
      </p:grpSpPr>
      <p:grpSp>
        <p:nvGrpSpPr>
          <p:cNvPr id="369" name="Google Shape;369;p34"/>
          <p:cNvGrpSpPr/>
          <p:nvPr/>
        </p:nvGrpSpPr>
        <p:grpSpPr>
          <a:xfrm>
            <a:off x="-109407" y="0"/>
            <a:ext cx="12301407" cy="6858001"/>
            <a:chOff x="-356703" y="0"/>
            <a:chExt cx="12301407" cy="6858001"/>
          </a:xfrm>
        </p:grpSpPr>
        <p:pic>
          <p:nvPicPr>
            <p:cNvPr id="370" name="Google Shape;370;p34"/>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371" name="Google Shape;371;p34"/>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372" name="Google Shape;372;p34"/>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373" name="Google Shape;373;p34"/>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374" name="Google Shape;374;p34"/>
          <p:cNvCxnSpPr/>
          <p:nvPr/>
        </p:nvCxnSpPr>
        <p:spPr>
          <a:xfrm>
            <a:off x="247296" y="60363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375" name="Google Shape;375;p34"/>
          <p:cNvSpPr txBox="1"/>
          <p:nvPr/>
        </p:nvSpPr>
        <p:spPr>
          <a:xfrm>
            <a:off x="442300" y="1093300"/>
            <a:ext cx="11502300" cy="2878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iw-IL" sz="1700">
                <a:solidFill>
                  <a:srgbClr val="831B3E"/>
                </a:solidFill>
              </a:rPr>
              <a:t>Do not learn ALL by </a:t>
            </a:r>
            <a:r>
              <a:rPr lang="iw-IL" sz="1700" u="sng">
                <a:solidFill>
                  <a:schemeClr val="hlink"/>
                </a:solidFill>
                <a:hlinkClick r:id="rId5"/>
              </a:rPr>
              <a:t>example</a:t>
            </a:r>
            <a:r>
              <a:rPr lang="iw-IL" sz="1700">
                <a:solidFill>
                  <a:srgbClr val="831B3E"/>
                </a:solidFill>
              </a:rPr>
              <a:t>!!!</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u="sng">
              <a:solidFill>
                <a:srgbClr val="831B3E"/>
              </a:solidFill>
            </a:endParaRPr>
          </a:p>
          <a:p>
            <a:pPr indent="0" lvl="0" marL="0" marR="0" rtl="0" algn="l">
              <a:lnSpc>
                <a:spcPct val="100000"/>
              </a:lnSpc>
              <a:spcBef>
                <a:spcPts val="0"/>
              </a:spcBef>
              <a:spcAft>
                <a:spcPts val="0"/>
              </a:spcAft>
              <a:buNone/>
            </a:pPr>
            <a:r>
              <a:t/>
            </a:r>
            <a:endParaRPr sz="1700" u="sng">
              <a:solidFill>
                <a:srgbClr val="831B3E"/>
              </a:solidFill>
            </a:endParaRPr>
          </a:p>
          <a:p>
            <a:pPr indent="0" lvl="0" marL="0" marR="0" rtl="0" algn="l">
              <a:lnSpc>
                <a:spcPct val="100000"/>
              </a:lnSpc>
              <a:spcBef>
                <a:spcPts val="0"/>
              </a:spcBef>
              <a:spcAft>
                <a:spcPts val="0"/>
              </a:spcAft>
              <a:buNone/>
            </a:pPr>
            <a:r>
              <a:t/>
            </a:r>
            <a:endParaRPr sz="1700" u="sng">
              <a:solidFill>
                <a:srgbClr val="831B3E"/>
              </a:solidFill>
            </a:endParaRPr>
          </a:p>
        </p:txBody>
      </p:sp>
      <p:cxnSp>
        <p:nvCxnSpPr>
          <p:cNvPr id="376" name="Google Shape;376;p34"/>
          <p:cNvCxnSpPr/>
          <p:nvPr/>
        </p:nvCxnSpPr>
        <p:spPr>
          <a:xfrm>
            <a:off x="247296" y="10171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377" name="Google Shape;377;p34"/>
          <p:cNvSpPr txBox="1"/>
          <p:nvPr>
            <p:ph type="ctrTitle"/>
          </p:nvPr>
        </p:nvSpPr>
        <p:spPr>
          <a:xfrm>
            <a:off x="1076749" y="2952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a:t>
            </a:r>
            <a:r>
              <a:rPr b="1" lang="iw-IL" sz="2700">
                <a:solidFill>
                  <a:srgbClr val="831B3E"/>
                </a:solidFill>
                <a:latin typeface="Arial"/>
                <a:ea typeface="Arial"/>
                <a:cs typeface="Arial"/>
                <a:sym typeface="Arial"/>
              </a:rPr>
              <a:t>Example 2</a:t>
            </a:r>
            <a:r>
              <a:rPr b="1" lang="iw-IL" sz="1800">
                <a:solidFill>
                  <a:srgbClr val="831B3E"/>
                </a:solidFill>
                <a:latin typeface="Arial"/>
                <a:ea typeface="Arial"/>
                <a:cs typeface="Arial"/>
                <a:sym typeface="Arial"/>
              </a:rPr>
              <a:t> </a:t>
            </a:r>
            <a:endParaRPr b="1" sz="3200">
              <a:solidFill>
                <a:srgbClr val="831B3E"/>
              </a:solidFill>
              <a:latin typeface="Arial"/>
              <a:ea typeface="Arial"/>
              <a:cs typeface="Arial"/>
              <a:sym typeface="Arial"/>
            </a:endParaRPr>
          </a:p>
        </p:txBody>
      </p:sp>
      <p:pic>
        <p:nvPicPr>
          <p:cNvPr id="378" name="Google Shape;378;p34"/>
          <p:cNvPicPr preferRelativeResize="0"/>
          <p:nvPr/>
        </p:nvPicPr>
        <p:blipFill>
          <a:blip r:embed="rId6">
            <a:alphaModFix/>
          </a:blip>
          <a:stretch>
            <a:fillRect/>
          </a:stretch>
        </p:blipFill>
        <p:spPr>
          <a:xfrm>
            <a:off x="1916400" y="1378650"/>
            <a:ext cx="7922874" cy="4594175"/>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grpSp>
        <p:nvGrpSpPr>
          <p:cNvPr id="383" name="Google Shape;383;p35"/>
          <p:cNvGrpSpPr/>
          <p:nvPr/>
        </p:nvGrpSpPr>
        <p:grpSpPr>
          <a:xfrm>
            <a:off x="-109407" y="0"/>
            <a:ext cx="12301407" cy="6858001"/>
            <a:chOff x="-356703" y="0"/>
            <a:chExt cx="12301407" cy="6858001"/>
          </a:xfrm>
        </p:grpSpPr>
        <p:pic>
          <p:nvPicPr>
            <p:cNvPr id="384" name="Google Shape;384;p35"/>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385" name="Google Shape;385;p35"/>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386" name="Google Shape;386;p35"/>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387" name="Google Shape;387;p35"/>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388" name="Google Shape;388;p35"/>
          <p:cNvCxnSpPr/>
          <p:nvPr/>
        </p:nvCxnSpPr>
        <p:spPr>
          <a:xfrm>
            <a:off x="247296" y="60363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389" name="Google Shape;389;p35"/>
          <p:cNvSpPr txBox="1"/>
          <p:nvPr/>
        </p:nvSpPr>
        <p:spPr>
          <a:xfrm>
            <a:off x="442300" y="1093300"/>
            <a:ext cx="11502300" cy="261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iw-IL" sz="1700">
                <a:solidFill>
                  <a:srgbClr val="831B3E"/>
                </a:solidFill>
              </a:rPr>
              <a:t>Marketing does not end in “Search Results”</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u="sng">
              <a:solidFill>
                <a:srgbClr val="831B3E"/>
              </a:solidFill>
            </a:endParaRPr>
          </a:p>
          <a:p>
            <a:pPr indent="0" lvl="0" marL="0" marR="0" rtl="0" algn="l">
              <a:lnSpc>
                <a:spcPct val="100000"/>
              </a:lnSpc>
              <a:spcBef>
                <a:spcPts val="0"/>
              </a:spcBef>
              <a:spcAft>
                <a:spcPts val="0"/>
              </a:spcAft>
              <a:buNone/>
            </a:pPr>
            <a:r>
              <a:t/>
            </a:r>
            <a:endParaRPr sz="1700" u="sng">
              <a:solidFill>
                <a:srgbClr val="831B3E"/>
              </a:solidFill>
            </a:endParaRPr>
          </a:p>
          <a:p>
            <a:pPr indent="0" lvl="0" marL="0" marR="0" rtl="0" algn="l">
              <a:lnSpc>
                <a:spcPct val="100000"/>
              </a:lnSpc>
              <a:spcBef>
                <a:spcPts val="0"/>
              </a:spcBef>
              <a:spcAft>
                <a:spcPts val="0"/>
              </a:spcAft>
              <a:buNone/>
            </a:pPr>
            <a:r>
              <a:t/>
            </a:r>
            <a:endParaRPr sz="1700" u="sng">
              <a:solidFill>
                <a:srgbClr val="831B3E"/>
              </a:solidFill>
            </a:endParaRPr>
          </a:p>
        </p:txBody>
      </p:sp>
      <p:cxnSp>
        <p:nvCxnSpPr>
          <p:cNvPr id="390" name="Google Shape;390;p35"/>
          <p:cNvCxnSpPr/>
          <p:nvPr/>
        </p:nvCxnSpPr>
        <p:spPr>
          <a:xfrm>
            <a:off x="247296" y="10171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391" name="Google Shape;391;p35"/>
          <p:cNvSpPr txBox="1"/>
          <p:nvPr>
            <p:ph type="ctrTitle"/>
          </p:nvPr>
        </p:nvSpPr>
        <p:spPr>
          <a:xfrm>
            <a:off x="1076749" y="2952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a:t>
            </a:r>
            <a:r>
              <a:rPr b="1" lang="iw-IL" sz="2700">
                <a:solidFill>
                  <a:srgbClr val="831B3E"/>
                </a:solidFill>
                <a:latin typeface="Arial"/>
                <a:ea typeface="Arial"/>
                <a:cs typeface="Arial"/>
                <a:sym typeface="Arial"/>
              </a:rPr>
              <a:t>Example 2.2</a:t>
            </a:r>
            <a:r>
              <a:rPr b="1" lang="iw-IL" sz="1800">
                <a:solidFill>
                  <a:srgbClr val="831B3E"/>
                </a:solidFill>
                <a:latin typeface="Arial"/>
                <a:ea typeface="Arial"/>
                <a:cs typeface="Arial"/>
                <a:sym typeface="Arial"/>
              </a:rPr>
              <a:t> </a:t>
            </a:r>
            <a:endParaRPr b="1" sz="3200">
              <a:solidFill>
                <a:srgbClr val="831B3E"/>
              </a:solidFill>
              <a:latin typeface="Arial"/>
              <a:ea typeface="Arial"/>
              <a:cs typeface="Arial"/>
              <a:sym typeface="Arial"/>
            </a:endParaRPr>
          </a:p>
        </p:txBody>
      </p:sp>
      <p:pic>
        <p:nvPicPr>
          <p:cNvPr id="392" name="Google Shape;392;p35"/>
          <p:cNvPicPr preferRelativeResize="0"/>
          <p:nvPr/>
        </p:nvPicPr>
        <p:blipFill>
          <a:blip r:embed="rId5">
            <a:alphaModFix/>
          </a:blip>
          <a:stretch>
            <a:fillRect/>
          </a:stretch>
        </p:blipFill>
        <p:spPr>
          <a:xfrm>
            <a:off x="2502000" y="1527425"/>
            <a:ext cx="6767374" cy="4436725"/>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6" name="Shape 396"/>
        <p:cNvGrpSpPr/>
        <p:nvPr/>
      </p:nvGrpSpPr>
      <p:grpSpPr>
        <a:xfrm>
          <a:off x="0" y="0"/>
          <a:ext cx="0" cy="0"/>
          <a:chOff x="0" y="0"/>
          <a:chExt cx="0" cy="0"/>
        </a:xfrm>
      </p:grpSpPr>
      <p:grpSp>
        <p:nvGrpSpPr>
          <p:cNvPr id="397" name="Google Shape;397;p36"/>
          <p:cNvGrpSpPr/>
          <p:nvPr/>
        </p:nvGrpSpPr>
        <p:grpSpPr>
          <a:xfrm>
            <a:off x="-109407" y="0"/>
            <a:ext cx="12301407" cy="6858001"/>
            <a:chOff x="-356703" y="0"/>
            <a:chExt cx="12301407" cy="6858001"/>
          </a:xfrm>
        </p:grpSpPr>
        <p:pic>
          <p:nvPicPr>
            <p:cNvPr id="398" name="Google Shape;398;p36"/>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399" name="Google Shape;399;p36"/>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400" name="Google Shape;400;p36"/>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401" name="Google Shape;401;p36"/>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402" name="Google Shape;402;p36"/>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403" name="Google Shape;403;p36"/>
          <p:cNvSpPr txBox="1"/>
          <p:nvPr/>
        </p:nvSpPr>
        <p:spPr>
          <a:xfrm>
            <a:off x="442300" y="1321900"/>
            <a:ext cx="11502300" cy="156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iw-IL" sz="1700">
                <a:solidFill>
                  <a:srgbClr val="831B3E"/>
                </a:solidFill>
              </a:rPr>
              <a:t>Bullet points - One example for better optimized, just next to Example 1. (</a:t>
            </a:r>
            <a:r>
              <a:rPr lang="iw-IL" sz="1700">
                <a:solidFill>
                  <a:srgbClr val="831B3E"/>
                </a:solidFill>
              </a:rPr>
              <a:t>Violation</a:t>
            </a:r>
            <a:r>
              <a:rPr lang="iw-IL" sz="1700">
                <a:solidFill>
                  <a:srgbClr val="831B3E"/>
                </a:solidFill>
              </a:rPr>
              <a:t>, verses good </a:t>
            </a:r>
            <a:r>
              <a:rPr lang="iw-IL" sz="1700">
                <a:solidFill>
                  <a:srgbClr val="831B3E"/>
                </a:solidFill>
              </a:rPr>
              <a:t>standing</a:t>
            </a:r>
            <a:r>
              <a:rPr lang="iw-IL" sz="1700">
                <a:solidFill>
                  <a:srgbClr val="831B3E"/>
                </a:solidFill>
              </a:rPr>
              <a:t> out)</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p:txBody>
      </p:sp>
      <p:cxnSp>
        <p:nvCxnSpPr>
          <p:cNvPr id="404" name="Google Shape;404;p36"/>
          <p:cNvCxnSpPr/>
          <p:nvPr/>
        </p:nvCxnSpPr>
        <p:spPr>
          <a:xfrm>
            <a:off x="247296" y="10933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405" name="Google Shape;405;p36"/>
          <p:cNvSpPr txBox="1"/>
          <p:nvPr>
            <p:ph type="ctrTitle"/>
          </p:nvPr>
        </p:nvSpPr>
        <p:spPr>
          <a:xfrm>
            <a:off x="1076749" y="219050"/>
            <a:ext cx="9442200" cy="7110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100">
                <a:latin typeface="Arial"/>
                <a:ea typeface="Arial"/>
                <a:cs typeface="Arial"/>
                <a:sym typeface="Arial"/>
              </a:rPr>
              <a:t>	 	 	 	</a:t>
            </a:r>
            <a:endParaRPr sz="1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2900">
                <a:solidFill>
                  <a:srgbClr val="831B3E"/>
                </a:solidFill>
                <a:latin typeface="Arial"/>
                <a:ea typeface="Arial"/>
                <a:cs typeface="Arial"/>
                <a:sym typeface="Arial"/>
              </a:rPr>
              <a:t>	The Listing Structure: Bullet Points - </a:t>
            </a:r>
            <a:r>
              <a:rPr b="1" lang="iw-IL" sz="2900" u="sng">
                <a:solidFill>
                  <a:schemeClr val="hlink"/>
                </a:solidFill>
                <a:latin typeface="Arial"/>
                <a:ea typeface="Arial"/>
                <a:cs typeface="Arial"/>
                <a:sym typeface="Arial"/>
                <a:hlinkClick r:id="rId5"/>
              </a:rPr>
              <a:t>Example</a:t>
            </a:r>
            <a:r>
              <a:rPr b="1" lang="iw-IL" sz="2900">
                <a:solidFill>
                  <a:srgbClr val="831B3E"/>
                </a:solidFill>
                <a:latin typeface="Arial"/>
                <a:ea typeface="Arial"/>
                <a:cs typeface="Arial"/>
                <a:sym typeface="Arial"/>
              </a:rPr>
              <a:t> 3</a:t>
            </a:r>
            <a:endParaRPr b="1" sz="2900">
              <a:solidFill>
                <a:srgbClr val="831B3E"/>
              </a:solidFill>
              <a:latin typeface="Arial"/>
              <a:ea typeface="Arial"/>
              <a:cs typeface="Arial"/>
              <a:sym typeface="Arial"/>
            </a:endParaRPr>
          </a:p>
        </p:txBody>
      </p:sp>
      <p:pic>
        <p:nvPicPr>
          <p:cNvPr id="406" name="Google Shape;406;p36"/>
          <p:cNvPicPr preferRelativeResize="0"/>
          <p:nvPr/>
        </p:nvPicPr>
        <p:blipFill>
          <a:blip r:embed="rId6">
            <a:alphaModFix/>
          </a:blip>
          <a:stretch>
            <a:fillRect/>
          </a:stretch>
        </p:blipFill>
        <p:spPr>
          <a:xfrm>
            <a:off x="1424350" y="1733175"/>
            <a:ext cx="9214625" cy="4050724"/>
          </a:xfrm>
          <a:prstGeom prst="rect">
            <a:avLst/>
          </a:prstGeom>
          <a:noFill/>
          <a:ln>
            <a:noFill/>
          </a:ln>
        </p:spPr>
      </p:pic>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grpSp>
        <p:nvGrpSpPr>
          <p:cNvPr id="411" name="Google Shape;411;p37"/>
          <p:cNvGrpSpPr/>
          <p:nvPr/>
        </p:nvGrpSpPr>
        <p:grpSpPr>
          <a:xfrm>
            <a:off x="-109407" y="0"/>
            <a:ext cx="12301407" cy="6858001"/>
            <a:chOff x="-356703" y="0"/>
            <a:chExt cx="12301407" cy="6858001"/>
          </a:xfrm>
        </p:grpSpPr>
        <p:pic>
          <p:nvPicPr>
            <p:cNvPr id="412" name="Google Shape;412;p37"/>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413" name="Google Shape;413;p37"/>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414" name="Google Shape;414;p37"/>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415" name="Google Shape;415;p37"/>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416" name="Google Shape;416;p37"/>
          <p:cNvCxnSpPr/>
          <p:nvPr/>
        </p:nvCxnSpPr>
        <p:spPr>
          <a:xfrm>
            <a:off x="247296" y="60363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417" name="Google Shape;417;p37"/>
          <p:cNvSpPr txBox="1"/>
          <p:nvPr/>
        </p:nvSpPr>
        <p:spPr>
          <a:xfrm>
            <a:off x="442300" y="1093300"/>
            <a:ext cx="11502300" cy="2616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u="sng">
              <a:solidFill>
                <a:srgbClr val="831B3E"/>
              </a:solidFill>
            </a:endParaRPr>
          </a:p>
          <a:p>
            <a:pPr indent="0" lvl="0" marL="0" marR="0" rtl="0" algn="l">
              <a:lnSpc>
                <a:spcPct val="100000"/>
              </a:lnSpc>
              <a:spcBef>
                <a:spcPts val="0"/>
              </a:spcBef>
              <a:spcAft>
                <a:spcPts val="0"/>
              </a:spcAft>
              <a:buNone/>
            </a:pPr>
            <a:r>
              <a:t/>
            </a:r>
            <a:endParaRPr sz="1700" u="sng">
              <a:solidFill>
                <a:srgbClr val="831B3E"/>
              </a:solidFill>
            </a:endParaRPr>
          </a:p>
          <a:p>
            <a:pPr indent="0" lvl="0" marL="0" marR="0" rtl="0" algn="l">
              <a:lnSpc>
                <a:spcPct val="100000"/>
              </a:lnSpc>
              <a:spcBef>
                <a:spcPts val="0"/>
              </a:spcBef>
              <a:spcAft>
                <a:spcPts val="0"/>
              </a:spcAft>
              <a:buNone/>
            </a:pPr>
            <a:r>
              <a:t/>
            </a:r>
            <a:endParaRPr sz="1700" u="sng">
              <a:solidFill>
                <a:srgbClr val="831B3E"/>
              </a:solidFill>
            </a:endParaRPr>
          </a:p>
        </p:txBody>
      </p:sp>
      <p:cxnSp>
        <p:nvCxnSpPr>
          <p:cNvPr id="418" name="Google Shape;418;p37"/>
          <p:cNvCxnSpPr/>
          <p:nvPr/>
        </p:nvCxnSpPr>
        <p:spPr>
          <a:xfrm>
            <a:off x="247296" y="10171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419" name="Google Shape;419;p37"/>
          <p:cNvSpPr txBox="1"/>
          <p:nvPr>
            <p:ph type="ctrTitle"/>
          </p:nvPr>
        </p:nvSpPr>
        <p:spPr>
          <a:xfrm>
            <a:off x="1076749" y="2952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a:t>
            </a:r>
            <a:r>
              <a:rPr b="1" lang="iw-IL" sz="2700">
                <a:solidFill>
                  <a:srgbClr val="831B3E"/>
                </a:solidFill>
                <a:latin typeface="Arial"/>
                <a:ea typeface="Arial"/>
                <a:cs typeface="Arial"/>
                <a:sym typeface="Arial"/>
              </a:rPr>
              <a:t>Example 3</a:t>
            </a:r>
            <a:r>
              <a:rPr b="1" lang="iw-IL" sz="1800">
                <a:solidFill>
                  <a:srgbClr val="831B3E"/>
                </a:solidFill>
                <a:latin typeface="Arial"/>
                <a:ea typeface="Arial"/>
                <a:cs typeface="Arial"/>
                <a:sym typeface="Arial"/>
              </a:rPr>
              <a:t> </a:t>
            </a:r>
            <a:endParaRPr b="1" sz="3200">
              <a:solidFill>
                <a:srgbClr val="831B3E"/>
              </a:solidFill>
              <a:latin typeface="Arial"/>
              <a:ea typeface="Arial"/>
              <a:cs typeface="Arial"/>
              <a:sym typeface="Arial"/>
            </a:endParaRPr>
          </a:p>
        </p:txBody>
      </p:sp>
      <p:pic>
        <p:nvPicPr>
          <p:cNvPr id="420" name="Google Shape;420;p37"/>
          <p:cNvPicPr preferRelativeResize="0"/>
          <p:nvPr/>
        </p:nvPicPr>
        <p:blipFill>
          <a:blip r:embed="rId5">
            <a:alphaModFix/>
          </a:blip>
          <a:stretch>
            <a:fillRect/>
          </a:stretch>
        </p:blipFill>
        <p:spPr>
          <a:xfrm>
            <a:off x="749750" y="1169500"/>
            <a:ext cx="10563924" cy="4766725"/>
          </a:xfrm>
          <a:prstGeom prst="rect">
            <a:avLst/>
          </a:prstGeom>
          <a:noFill/>
          <a:ln>
            <a:noFill/>
          </a:ln>
        </p:spPr>
      </p:pic>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4" name="Shape 424"/>
        <p:cNvGrpSpPr/>
        <p:nvPr/>
      </p:nvGrpSpPr>
      <p:grpSpPr>
        <a:xfrm>
          <a:off x="0" y="0"/>
          <a:ext cx="0" cy="0"/>
          <a:chOff x="0" y="0"/>
          <a:chExt cx="0" cy="0"/>
        </a:xfrm>
      </p:grpSpPr>
      <p:grpSp>
        <p:nvGrpSpPr>
          <p:cNvPr id="425" name="Google Shape;425;p38"/>
          <p:cNvGrpSpPr/>
          <p:nvPr/>
        </p:nvGrpSpPr>
        <p:grpSpPr>
          <a:xfrm>
            <a:off x="-109407" y="0"/>
            <a:ext cx="12301407" cy="6858001"/>
            <a:chOff x="-356703" y="0"/>
            <a:chExt cx="12301407" cy="6858001"/>
          </a:xfrm>
        </p:grpSpPr>
        <p:pic>
          <p:nvPicPr>
            <p:cNvPr id="426" name="Google Shape;426;p38"/>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427" name="Google Shape;427;p38"/>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428" name="Google Shape;428;p38"/>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429" name="Google Shape;429;p38"/>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430" name="Google Shape;430;p38"/>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431" name="Google Shape;431;p38"/>
          <p:cNvSpPr txBox="1"/>
          <p:nvPr/>
        </p:nvSpPr>
        <p:spPr>
          <a:xfrm>
            <a:off x="442300" y="1321900"/>
            <a:ext cx="11502300" cy="4448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iw-IL" sz="1700">
                <a:solidFill>
                  <a:srgbClr val="831B3E"/>
                </a:solidFill>
              </a:rPr>
              <a:t>Video</a:t>
            </a:r>
            <a:r>
              <a:rPr lang="iw-IL" sz="1700">
                <a:solidFill>
                  <a:srgbClr val="831B3E"/>
                </a:solidFill>
              </a:rPr>
              <a:t> - So </a:t>
            </a:r>
            <a:r>
              <a:rPr lang="iw-IL" sz="1700">
                <a:solidFill>
                  <a:srgbClr val="831B3E"/>
                </a:solidFill>
              </a:rPr>
              <a:t>versatile</a:t>
            </a:r>
            <a:r>
              <a:rPr lang="iw-IL" sz="1700">
                <a:solidFill>
                  <a:srgbClr val="831B3E"/>
                </a:solidFill>
              </a:rPr>
              <a:t> and huge potential for lots more information, branding &amp; marketing. </a:t>
            </a:r>
            <a:endParaRPr sz="1700">
              <a:solidFill>
                <a:srgbClr val="831B3E"/>
              </a:solidFill>
            </a:endParaRPr>
          </a:p>
          <a:p>
            <a:pPr indent="0" lvl="0" marL="0" marR="0" rtl="0" algn="l">
              <a:lnSpc>
                <a:spcPct val="100000"/>
              </a:lnSpc>
              <a:spcBef>
                <a:spcPts val="0"/>
              </a:spcBef>
              <a:spcAft>
                <a:spcPts val="0"/>
              </a:spcAft>
              <a:buNone/>
            </a:pPr>
            <a:r>
              <a:rPr lang="iw-IL" sz="1700">
                <a:solidFill>
                  <a:srgbClr val="831B3E"/>
                </a:solidFill>
              </a:rPr>
              <a:t>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Missed information - Can most likely be addressed &amp; completed here - Lifestyle, usage, scenarios….. </a:t>
            </a:r>
            <a:r>
              <a:rPr lang="iw-IL" sz="1700">
                <a:solidFill>
                  <a:srgbClr val="831B3E"/>
                </a:solidFill>
              </a:rPr>
              <a:t>product that it is hard to get a good image</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A</a:t>
            </a:r>
            <a:r>
              <a:rPr b="1" lang="iw-IL" sz="1700">
                <a:solidFill>
                  <a:srgbClr val="831B3E"/>
                </a:solidFill>
              </a:rPr>
              <a:t>mplify</a:t>
            </a:r>
            <a:r>
              <a:rPr lang="iw-IL" sz="1700">
                <a:solidFill>
                  <a:srgbClr val="831B3E"/>
                </a:solidFill>
              </a:rPr>
              <a:t> our main massages</a:t>
            </a:r>
            <a:endParaRPr sz="1700">
              <a:solidFill>
                <a:srgbClr val="831B3E"/>
              </a:solidFill>
            </a:endParaRPr>
          </a:p>
          <a:p>
            <a:pPr indent="0" lvl="0" marL="45720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Movement - The big factor of Videos - Fit to crowd (attention span remember?)</a:t>
            </a:r>
            <a:endParaRPr sz="1700">
              <a:solidFill>
                <a:srgbClr val="831B3E"/>
              </a:solidFill>
            </a:endParaRPr>
          </a:p>
          <a:p>
            <a:pPr indent="0" lvl="0" marL="45720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T</a:t>
            </a:r>
            <a:r>
              <a:rPr lang="iw-IL" sz="1700">
                <a:solidFill>
                  <a:srgbClr val="831B3E"/>
                </a:solidFill>
              </a:rPr>
              <a:t>echniques</a:t>
            </a:r>
            <a:r>
              <a:rPr lang="iw-IL" sz="1700">
                <a:solidFill>
                  <a:srgbClr val="831B3E"/>
                </a:solidFill>
              </a:rPr>
              <a:t> - 360 degrees videos, drown, propes…</a:t>
            </a:r>
            <a:endParaRPr sz="1700">
              <a:solidFill>
                <a:srgbClr val="831B3E"/>
              </a:solidFill>
            </a:endParaRPr>
          </a:p>
          <a:p>
            <a:pPr indent="0" lvl="0" marL="45720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b="1" lang="iw-IL" sz="1700">
                <a:solidFill>
                  <a:srgbClr val="831B3E"/>
                </a:solidFill>
              </a:rPr>
              <a:t>P</a:t>
            </a:r>
            <a:r>
              <a:rPr b="1" lang="iw-IL" sz="1700">
                <a:solidFill>
                  <a:srgbClr val="831B3E"/>
                </a:solidFill>
              </a:rPr>
              <a:t>rofessional</a:t>
            </a:r>
            <a:r>
              <a:rPr lang="iw-IL" sz="1700">
                <a:solidFill>
                  <a:srgbClr val="831B3E"/>
                </a:solidFill>
              </a:rPr>
              <a:t> video, not a must , sometimes even lesser        -  </a:t>
            </a:r>
            <a:r>
              <a:rPr b="1" lang="iw-IL" sz="1700">
                <a:solidFill>
                  <a:srgbClr val="831B3E"/>
                </a:solidFill>
              </a:rPr>
              <a:t>Quality</a:t>
            </a:r>
            <a:r>
              <a:rPr lang="iw-IL" sz="1700">
                <a:solidFill>
                  <a:srgbClr val="831B3E"/>
                </a:solidFill>
              </a:rPr>
              <a:t> video - </a:t>
            </a:r>
            <a:r>
              <a:rPr lang="iw-IL" sz="1700">
                <a:solidFill>
                  <a:srgbClr val="831B3E"/>
                </a:solidFill>
              </a:rPr>
              <a:t>Always</a:t>
            </a:r>
            <a:r>
              <a:rPr lang="iw-IL" sz="1700">
                <a:solidFill>
                  <a:srgbClr val="831B3E"/>
                </a:solidFill>
              </a:rPr>
              <a:t> better !!</a:t>
            </a:r>
            <a:endParaRPr sz="1700">
              <a:solidFill>
                <a:srgbClr val="831B3E"/>
              </a:solidFill>
            </a:endParaRPr>
          </a:p>
          <a:p>
            <a:pPr indent="0" lvl="0" marL="45720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Demographics - </a:t>
            </a:r>
            <a:r>
              <a:rPr b="1" lang="iw-IL" sz="1700">
                <a:solidFill>
                  <a:srgbClr val="831B3E"/>
                </a:solidFill>
              </a:rPr>
              <a:t>Aim</a:t>
            </a:r>
            <a:r>
              <a:rPr lang="iw-IL" sz="1700">
                <a:solidFill>
                  <a:srgbClr val="831B3E"/>
                </a:solidFill>
              </a:rPr>
              <a:t> correctly (</a:t>
            </a:r>
            <a:r>
              <a:rPr lang="iw-IL" sz="1700">
                <a:solidFill>
                  <a:srgbClr val="831B3E"/>
                </a:solidFill>
              </a:rPr>
              <a:t>wheelchair</a:t>
            </a:r>
            <a:r>
              <a:rPr lang="iw-IL" sz="1700">
                <a:solidFill>
                  <a:srgbClr val="831B3E"/>
                </a:solidFill>
              </a:rPr>
              <a:t> with young presenters, Led party shoe laces with family / young / elderlies?....) </a:t>
            </a:r>
            <a:r>
              <a:rPr b="1" lang="iw-IL" sz="1700">
                <a:solidFill>
                  <a:srgbClr val="831B3E"/>
                </a:solidFill>
              </a:rPr>
              <a:t>Depends</a:t>
            </a:r>
            <a:r>
              <a:rPr lang="iw-IL" sz="1700">
                <a:solidFill>
                  <a:srgbClr val="831B3E"/>
                </a:solidFill>
              </a:rPr>
              <a:t> no?</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rPr lang="iw-IL" sz="1700" u="sng">
                <a:solidFill>
                  <a:srgbClr val="831B3E"/>
                </a:solidFill>
              </a:rPr>
              <a:t>Just remember to keep with the </a:t>
            </a:r>
            <a:r>
              <a:rPr lang="iw-IL" sz="1700" u="sng">
                <a:solidFill>
                  <a:srgbClr val="831B3E"/>
                </a:solidFill>
              </a:rPr>
              <a:t>guidelines and general good code of conduct </a:t>
            </a:r>
            <a:endParaRPr sz="1700" u="sng">
              <a:solidFill>
                <a:srgbClr val="831B3E"/>
              </a:solidFill>
            </a:endParaRPr>
          </a:p>
        </p:txBody>
      </p:sp>
      <p:cxnSp>
        <p:nvCxnSpPr>
          <p:cNvPr id="432" name="Google Shape;432;p38"/>
          <p:cNvCxnSpPr/>
          <p:nvPr/>
        </p:nvCxnSpPr>
        <p:spPr>
          <a:xfrm>
            <a:off x="247296" y="11695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433" name="Google Shape;433;p38"/>
          <p:cNvSpPr txBox="1"/>
          <p:nvPr>
            <p:ph type="ctrTitle"/>
          </p:nvPr>
        </p:nvSpPr>
        <p:spPr>
          <a:xfrm>
            <a:off x="1076749" y="2952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The Images</a:t>
            </a:r>
            <a:r>
              <a:rPr b="1" lang="iw-IL" sz="2500">
                <a:solidFill>
                  <a:srgbClr val="831B3E"/>
                </a:solidFill>
                <a:latin typeface="Arial"/>
                <a:ea typeface="Arial"/>
                <a:cs typeface="Arial"/>
                <a:sym typeface="Arial"/>
              </a:rPr>
              <a:t> </a:t>
            </a:r>
            <a:r>
              <a:rPr b="1" lang="iw-IL" sz="1900">
                <a:solidFill>
                  <a:srgbClr val="831B3E"/>
                </a:solidFill>
                <a:latin typeface="Arial"/>
                <a:ea typeface="Arial"/>
                <a:cs typeface="Arial"/>
                <a:sym typeface="Arial"/>
              </a:rPr>
              <a:t>- The </a:t>
            </a:r>
            <a:r>
              <a:rPr b="1" lang="iw-IL" sz="2600">
                <a:solidFill>
                  <a:srgbClr val="831B3E"/>
                </a:solidFill>
                <a:latin typeface="Arial"/>
                <a:ea typeface="Arial"/>
                <a:cs typeface="Arial"/>
                <a:sym typeface="Arial"/>
              </a:rPr>
              <a:t>Video</a:t>
            </a:r>
            <a:r>
              <a:rPr b="1" lang="iw-IL" sz="1900">
                <a:solidFill>
                  <a:srgbClr val="831B3E"/>
                </a:solidFill>
                <a:latin typeface="Arial"/>
                <a:ea typeface="Arial"/>
                <a:cs typeface="Arial"/>
                <a:sym typeface="Arial"/>
              </a:rPr>
              <a:t> </a:t>
            </a:r>
            <a:r>
              <a:rPr b="1" lang="iw-IL" sz="3300">
                <a:solidFill>
                  <a:srgbClr val="831B3E"/>
                </a:solidFill>
                <a:latin typeface="Arial"/>
                <a:ea typeface="Arial"/>
                <a:cs typeface="Arial"/>
                <a:sym typeface="Arial"/>
              </a:rPr>
              <a:t> </a:t>
            </a:r>
            <a:endParaRPr b="1" sz="3300">
              <a:solidFill>
                <a:srgbClr val="831B3E"/>
              </a:solidFill>
              <a:latin typeface="Arial"/>
              <a:ea typeface="Arial"/>
              <a:cs typeface="Arial"/>
              <a:sym typeface="Arial"/>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7" name="Shape 437"/>
        <p:cNvGrpSpPr/>
        <p:nvPr/>
      </p:nvGrpSpPr>
      <p:grpSpPr>
        <a:xfrm>
          <a:off x="0" y="0"/>
          <a:ext cx="0" cy="0"/>
          <a:chOff x="0" y="0"/>
          <a:chExt cx="0" cy="0"/>
        </a:xfrm>
      </p:grpSpPr>
      <p:grpSp>
        <p:nvGrpSpPr>
          <p:cNvPr id="438" name="Google Shape;438;p39"/>
          <p:cNvGrpSpPr/>
          <p:nvPr/>
        </p:nvGrpSpPr>
        <p:grpSpPr>
          <a:xfrm>
            <a:off x="-109407" y="0"/>
            <a:ext cx="12301407" cy="6858001"/>
            <a:chOff x="-356703" y="0"/>
            <a:chExt cx="12301407" cy="6858001"/>
          </a:xfrm>
        </p:grpSpPr>
        <p:pic>
          <p:nvPicPr>
            <p:cNvPr id="439" name="Google Shape;439;p39"/>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440" name="Google Shape;440;p39"/>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441" name="Google Shape;441;p39"/>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442" name="Google Shape;442;p39"/>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443" name="Google Shape;443;p39"/>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444" name="Google Shape;444;p39"/>
          <p:cNvSpPr txBox="1"/>
          <p:nvPr/>
        </p:nvSpPr>
        <p:spPr>
          <a:xfrm>
            <a:off x="442300" y="1321900"/>
            <a:ext cx="11502300" cy="4386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iw-IL" sz="1900" u="sng">
                <a:solidFill>
                  <a:srgbClr val="831B3E"/>
                </a:solidFill>
              </a:rPr>
              <a:t>Bullet points</a:t>
            </a:r>
            <a:endParaRPr sz="1900" u="sng">
              <a:solidFill>
                <a:srgbClr val="831B3E"/>
              </a:solidFill>
            </a:endParaRPr>
          </a:p>
          <a:p>
            <a:pPr indent="0" lvl="0" marL="0" marR="0" rtl="0" algn="l">
              <a:lnSpc>
                <a:spcPct val="100000"/>
              </a:lnSpc>
              <a:spcBef>
                <a:spcPts val="0"/>
              </a:spcBef>
              <a:spcAft>
                <a:spcPts val="0"/>
              </a:spcAft>
              <a:buClr>
                <a:schemeClr val="dk1"/>
              </a:buClr>
              <a:buSzPts val="1100"/>
              <a:buFont typeface="Arial"/>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200-250 in general – Don’t make it too long, otherwise they won’t be indexed</a:t>
            </a:r>
            <a:endParaRPr sz="1700">
              <a:solidFill>
                <a:srgbClr val="831B3E"/>
              </a:solidFill>
            </a:endParaRPr>
          </a:p>
          <a:p>
            <a:pPr indent="0" lvl="0" marL="45720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Strong impact with Kws, higher than description but lower than the title.</a:t>
            </a:r>
            <a:endParaRPr sz="17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For whatever left from the main Kws + Secondary Kws.</a:t>
            </a:r>
            <a:endParaRPr sz="1500">
              <a:solidFill>
                <a:srgbClr val="831B3E"/>
              </a:solidFill>
            </a:endParaRPr>
          </a:p>
          <a:p>
            <a:pPr indent="0" lvl="0" marL="0" marR="0" rtl="0" algn="l">
              <a:lnSpc>
                <a:spcPct val="100000"/>
              </a:lnSpc>
              <a:spcBef>
                <a:spcPts val="0"/>
              </a:spcBef>
              <a:spcAft>
                <a:spcPts val="0"/>
              </a:spcAft>
              <a:buNone/>
            </a:pPr>
            <a:r>
              <a:t/>
            </a:r>
            <a:endParaRPr sz="15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u="sng">
                <a:solidFill>
                  <a:srgbClr val="831B3E"/>
                </a:solidFill>
              </a:rPr>
              <a:t>Focus</a:t>
            </a:r>
            <a:r>
              <a:rPr lang="iw-IL" sz="1700">
                <a:solidFill>
                  <a:srgbClr val="831B3E"/>
                </a:solidFill>
              </a:rPr>
              <a:t> on Why/Benefits our product fit/has for the customer</a:t>
            </a:r>
            <a:endParaRPr sz="17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If you have a significant advantage to competitors, add it here and first!</a:t>
            </a:r>
            <a:endParaRPr sz="15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Have in general 5 but depends on the category, can have more (adding when building the listing)</a:t>
            </a:r>
            <a:endParaRPr sz="1700">
              <a:solidFill>
                <a:srgbClr val="831B3E"/>
              </a:solidFill>
            </a:endParaRPr>
          </a:p>
          <a:p>
            <a:pPr indent="0" lvl="0" marL="45720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Top 3 are the most important ones (could be cut visually or attention spend)</a:t>
            </a:r>
            <a:endParaRPr sz="1700">
              <a:solidFill>
                <a:srgbClr val="831B3E"/>
              </a:solidFill>
            </a:endParaRPr>
          </a:p>
          <a:p>
            <a:pPr indent="0" lvl="0" marL="45720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Concentrate on the benefit than features</a:t>
            </a:r>
            <a:endParaRPr sz="1700">
              <a:solidFill>
                <a:srgbClr val="831B3E"/>
              </a:solidFill>
            </a:endParaRPr>
          </a:p>
          <a:p>
            <a:pPr indent="0" lvl="0" marL="45720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No full capital letter words, HTML, emojis</a:t>
            </a:r>
            <a:endParaRPr sz="1700" u="sng">
              <a:solidFill>
                <a:srgbClr val="831B3E"/>
              </a:solidFill>
            </a:endParaRPr>
          </a:p>
        </p:txBody>
      </p:sp>
      <p:cxnSp>
        <p:nvCxnSpPr>
          <p:cNvPr id="445" name="Google Shape;445;p39"/>
          <p:cNvCxnSpPr/>
          <p:nvPr/>
        </p:nvCxnSpPr>
        <p:spPr>
          <a:xfrm>
            <a:off x="247296" y="12457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446" name="Google Shape;446;p39"/>
          <p:cNvSpPr txBox="1"/>
          <p:nvPr>
            <p:ph type="ctrTitle"/>
          </p:nvPr>
        </p:nvSpPr>
        <p:spPr>
          <a:xfrm>
            <a:off x="1076749" y="2190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Bullet Points </a:t>
            </a:r>
            <a:endParaRPr b="1" sz="3300">
              <a:solidFill>
                <a:srgbClr val="831B3E"/>
              </a:solidFill>
              <a:latin typeface="Arial"/>
              <a:ea typeface="Arial"/>
              <a:cs typeface="Arial"/>
              <a:sym typeface="Arial"/>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0" name="Shape 450"/>
        <p:cNvGrpSpPr/>
        <p:nvPr/>
      </p:nvGrpSpPr>
      <p:grpSpPr>
        <a:xfrm>
          <a:off x="0" y="0"/>
          <a:ext cx="0" cy="0"/>
          <a:chOff x="0" y="0"/>
          <a:chExt cx="0" cy="0"/>
        </a:xfrm>
      </p:grpSpPr>
      <p:grpSp>
        <p:nvGrpSpPr>
          <p:cNvPr id="451" name="Google Shape;451;p40"/>
          <p:cNvGrpSpPr/>
          <p:nvPr/>
        </p:nvGrpSpPr>
        <p:grpSpPr>
          <a:xfrm>
            <a:off x="-109407" y="0"/>
            <a:ext cx="12301407" cy="6858001"/>
            <a:chOff x="-356703" y="0"/>
            <a:chExt cx="12301407" cy="6858001"/>
          </a:xfrm>
        </p:grpSpPr>
        <p:pic>
          <p:nvPicPr>
            <p:cNvPr id="452" name="Google Shape;452;p40"/>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453" name="Google Shape;453;p40"/>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454" name="Google Shape;454;p40"/>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455" name="Google Shape;455;p40"/>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456" name="Google Shape;456;p40"/>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457" name="Google Shape;457;p40"/>
          <p:cNvSpPr txBox="1"/>
          <p:nvPr/>
        </p:nvSpPr>
        <p:spPr>
          <a:xfrm>
            <a:off x="442300" y="1321900"/>
            <a:ext cx="11502300" cy="45870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iw-IL" sz="1700">
                <a:solidFill>
                  <a:srgbClr val="831B3E"/>
                </a:solidFill>
              </a:rPr>
              <a:t>Bullet points - One </a:t>
            </a:r>
            <a:r>
              <a:rPr lang="iw-IL" sz="1700">
                <a:solidFill>
                  <a:srgbClr val="831B3E"/>
                </a:solidFill>
              </a:rPr>
              <a:t>example</a:t>
            </a:r>
            <a:r>
              <a:rPr lang="iw-IL" sz="1700">
                <a:solidFill>
                  <a:srgbClr val="831B3E"/>
                </a:solidFill>
              </a:rPr>
              <a:t> for a method</a:t>
            </a:r>
            <a:r>
              <a:rPr lang="iw-IL" sz="1700">
                <a:solidFill>
                  <a:srgbClr val="831B3E"/>
                </a:solidFill>
              </a:rPr>
              <a:t> how to spread bullet points:</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rPr lang="iw-IL" sz="1600">
                <a:solidFill>
                  <a:srgbClr val="831B3E"/>
                </a:solidFill>
              </a:rPr>
              <a:t>	They go from best location to least, So by this priorities your order.</a:t>
            </a:r>
            <a:endParaRPr sz="1600">
              <a:solidFill>
                <a:srgbClr val="831B3E"/>
              </a:solidFill>
            </a:endParaRPr>
          </a:p>
          <a:p>
            <a:pPr indent="0" lvl="0" marL="0" marR="0" rtl="0" algn="l">
              <a:lnSpc>
                <a:spcPct val="100000"/>
              </a:lnSpc>
              <a:spcBef>
                <a:spcPts val="0"/>
              </a:spcBef>
              <a:spcAft>
                <a:spcPts val="0"/>
              </a:spcAft>
              <a:buNone/>
            </a:pPr>
            <a:r>
              <a:t/>
            </a:r>
            <a:endParaRPr sz="1500">
              <a:solidFill>
                <a:srgbClr val="831B3E"/>
              </a:solidFill>
            </a:endParaRPr>
          </a:p>
          <a:p>
            <a:pPr indent="0" lvl="0" marL="457200" marR="0" rtl="0" algn="l">
              <a:lnSpc>
                <a:spcPct val="100000"/>
              </a:lnSpc>
              <a:spcBef>
                <a:spcPts val="0"/>
              </a:spcBef>
              <a:spcAft>
                <a:spcPts val="0"/>
              </a:spcAft>
              <a:buNone/>
            </a:pPr>
            <a:r>
              <a:rPr lang="iw-IL" sz="1500">
                <a:solidFill>
                  <a:srgbClr val="831B3E"/>
                </a:solidFill>
              </a:rPr>
              <a:t>B.1 - Pragmatical benefits - Emphesis best benefits/reason (instead of presenting as features) why someone should by our product. Could relate to feelings as well if needed (No more than 200, preferably less) </a:t>
            </a:r>
            <a:r>
              <a:rPr b="1" lang="iw-IL" sz="1500">
                <a:solidFill>
                  <a:srgbClr val="831B3E"/>
                </a:solidFill>
              </a:rPr>
              <a:t>+ KWs</a:t>
            </a:r>
            <a:endParaRPr b="1" sz="1500">
              <a:solidFill>
                <a:srgbClr val="831B3E"/>
              </a:solidFill>
            </a:endParaRPr>
          </a:p>
          <a:p>
            <a:pPr indent="0" lvl="0" marL="457200" marR="0" rtl="0" algn="l">
              <a:lnSpc>
                <a:spcPct val="100000"/>
              </a:lnSpc>
              <a:spcBef>
                <a:spcPts val="0"/>
              </a:spcBef>
              <a:spcAft>
                <a:spcPts val="0"/>
              </a:spcAft>
              <a:buNone/>
            </a:pPr>
            <a:r>
              <a:t/>
            </a:r>
            <a:endParaRPr sz="1500">
              <a:solidFill>
                <a:srgbClr val="831B3E"/>
              </a:solidFill>
            </a:endParaRPr>
          </a:p>
          <a:p>
            <a:pPr indent="0" lvl="0" marL="457200" marR="0" rtl="0" algn="l">
              <a:lnSpc>
                <a:spcPct val="100000"/>
              </a:lnSpc>
              <a:spcBef>
                <a:spcPts val="0"/>
              </a:spcBef>
              <a:spcAft>
                <a:spcPts val="0"/>
              </a:spcAft>
              <a:buNone/>
            </a:pPr>
            <a:r>
              <a:rPr lang="iw-IL" sz="1500">
                <a:solidFill>
                  <a:srgbClr val="831B3E"/>
                </a:solidFill>
              </a:rPr>
              <a:t>B.2 - Emotional Element - Emphasis on best emotional/subjective benefits or characteristics that can connect the customer to the product. Think of basic emotions/desires (No more than 200, preferably less) </a:t>
            </a:r>
            <a:r>
              <a:rPr b="1" lang="iw-IL" sz="1500">
                <a:solidFill>
                  <a:srgbClr val="831B3E"/>
                </a:solidFill>
              </a:rPr>
              <a:t>+ KWs</a:t>
            </a:r>
            <a:endParaRPr sz="1500">
              <a:solidFill>
                <a:srgbClr val="831B3E"/>
              </a:solidFill>
            </a:endParaRPr>
          </a:p>
          <a:p>
            <a:pPr indent="0" lvl="0" marL="457200" marR="0" rtl="0" algn="l">
              <a:lnSpc>
                <a:spcPct val="100000"/>
              </a:lnSpc>
              <a:spcBef>
                <a:spcPts val="0"/>
              </a:spcBef>
              <a:spcAft>
                <a:spcPts val="0"/>
              </a:spcAft>
              <a:buNone/>
            </a:pPr>
            <a:r>
              <a:t/>
            </a:r>
            <a:endParaRPr sz="1500">
              <a:solidFill>
                <a:srgbClr val="831B3E"/>
              </a:solidFill>
            </a:endParaRPr>
          </a:p>
          <a:p>
            <a:pPr indent="0" lvl="0" marL="457200" marR="0" rtl="0" algn="l">
              <a:lnSpc>
                <a:spcPct val="100000"/>
              </a:lnSpc>
              <a:spcBef>
                <a:spcPts val="0"/>
              </a:spcBef>
              <a:spcAft>
                <a:spcPts val="0"/>
              </a:spcAft>
              <a:buNone/>
            </a:pPr>
            <a:r>
              <a:rPr lang="iw-IL" sz="1500">
                <a:solidFill>
                  <a:srgbClr val="831B3E"/>
                </a:solidFill>
              </a:rPr>
              <a:t>B.3 - Moral benefit - If there is something we can point out here (manufacturing in Ivory Coast, sustaining the hard working Native’s village / When buying a product 5%/10$ goes to…’Noble cause’…) </a:t>
            </a:r>
            <a:r>
              <a:rPr b="1" lang="iw-IL" sz="1500">
                <a:solidFill>
                  <a:srgbClr val="831B3E"/>
                </a:solidFill>
              </a:rPr>
              <a:t>+ KWs</a:t>
            </a:r>
            <a:endParaRPr sz="1500">
              <a:solidFill>
                <a:srgbClr val="831B3E"/>
              </a:solidFill>
            </a:endParaRPr>
          </a:p>
          <a:p>
            <a:pPr indent="0" lvl="0" marL="457200" marR="0" rtl="0" algn="l">
              <a:lnSpc>
                <a:spcPct val="100000"/>
              </a:lnSpc>
              <a:spcBef>
                <a:spcPts val="0"/>
              </a:spcBef>
              <a:spcAft>
                <a:spcPts val="0"/>
              </a:spcAft>
              <a:buNone/>
            </a:pPr>
            <a:r>
              <a:t/>
            </a:r>
            <a:endParaRPr sz="1500">
              <a:solidFill>
                <a:srgbClr val="831B3E"/>
              </a:solidFill>
            </a:endParaRPr>
          </a:p>
          <a:p>
            <a:pPr indent="0" lvl="0" marL="457200" marR="0" rtl="0" algn="l">
              <a:lnSpc>
                <a:spcPct val="100000"/>
              </a:lnSpc>
              <a:spcBef>
                <a:spcPts val="0"/>
              </a:spcBef>
              <a:spcAft>
                <a:spcPts val="0"/>
              </a:spcAft>
              <a:buNone/>
            </a:pPr>
            <a:r>
              <a:rPr lang="iw-IL" sz="1500">
                <a:solidFill>
                  <a:srgbClr val="831B3E"/>
                </a:solidFill>
              </a:rPr>
              <a:t>B.4-5 - Real estate, elaborate on whatever you think is best.</a:t>
            </a:r>
            <a:endParaRPr sz="1500">
              <a:solidFill>
                <a:srgbClr val="831B3E"/>
              </a:solidFill>
            </a:endParaRPr>
          </a:p>
          <a:p>
            <a:pPr indent="0" lvl="0" marL="45720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Or combine 1 and 2  and make twice like </a:t>
            </a:r>
            <a:r>
              <a:rPr lang="iw-IL" sz="1500">
                <a:solidFill>
                  <a:srgbClr val="831B3E"/>
                </a:solidFill>
              </a:rPr>
              <a:t>– Emphasising the best benefits and in the same bullet after connecting it to the emotional/desire of the customer – emotional result) what emotion motivate my customer</a:t>
            </a:r>
            <a:endParaRPr sz="15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Many options to go about it, and longer is not necessarily better, especially for 1-3</a:t>
            </a:r>
            <a:endParaRPr sz="1700">
              <a:solidFill>
                <a:srgbClr val="831B3E"/>
              </a:solidFill>
            </a:endParaRPr>
          </a:p>
        </p:txBody>
      </p:sp>
      <p:cxnSp>
        <p:nvCxnSpPr>
          <p:cNvPr id="458" name="Google Shape;458;p40"/>
          <p:cNvCxnSpPr/>
          <p:nvPr/>
        </p:nvCxnSpPr>
        <p:spPr>
          <a:xfrm>
            <a:off x="247296" y="10933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459" name="Google Shape;459;p40"/>
          <p:cNvSpPr txBox="1"/>
          <p:nvPr>
            <p:ph type="ctrTitle"/>
          </p:nvPr>
        </p:nvSpPr>
        <p:spPr>
          <a:xfrm>
            <a:off x="1076749" y="219050"/>
            <a:ext cx="9442200" cy="7110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100">
                <a:latin typeface="Arial"/>
                <a:ea typeface="Arial"/>
                <a:cs typeface="Arial"/>
                <a:sym typeface="Arial"/>
              </a:rPr>
              <a:t>	 	 	 	</a:t>
            </a:r>
            <a:endParaRPr sz="1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2900">
                <a:solidFill>
                  <a:srgbClr val="831B3E"/>
                </a:solidFill>
                <a:latin typeface="Arial"/>
                <a:ea typeface="Arial"/>
                <a:cs typeface="Arial"/>
                <a:sym typeface="Arial"/>
              </a:rPr>
              <a:t>	The Listing Structure: Bullet Points - One method </a:t>
            </a:r>
            <a:endParaRPr b="1" sz="2900">
              <a:solidFill>
                <a:srgbClr val="831B3E"/>
              </a:solidFill>
              <a:latin typeface="Arial"/>
              <a:ea typeface="Arial"/>
              <a:cs typeface="Arial"/>
              <a:sym typeface="Arial"/>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63" name="Shape 463"/>
        <p:cNvGrpSpPr/>
        <p:nvPr/>
      </p:nvGrpSpPr>
      <p:grpSpPr>
        <a:xfrm>
          <a:off x="0" y="0"/>
          <a:ext cx="0" cy="0"/>
          <a:chOff x="0" y="0"/>
          <a:chExt cx="0" cy="0"/>
        </a:xfrm>
      </p:grpSpPr>
      <p:grpSp>
        <p:nvGrpSpPr>
          <p:cNvPr id="464" name="Google Shape;464;p41"/>
          <p:cNvGrpSpPr/>
          <p:nvPr/>
        </p:nvGrpSpPr>
        <p:grpSpPr>
          <a:xfrm>
            <a:off x="-109407" y="0"/>
            <a:ext cx="12301407" cy="6858001"/>
            <a:chOff x="-356703" y="0"/>
            <a:chExt cx="12301407" cy="6858001"/>
          </a:xfrm>
        </p:grpSpPr>
        <p:pic>
          <p:nvPicPr>
            <p:cNvPr id="465" name="Google Shape;465;p41"/>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466" name="Google Shape;466;p41"/>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467" name="Google Shape;467;p41"/>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468" name="Google Shape;468;p41"/>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469" name="Google Shape;469;p41"/>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470" name="Google Shape;470;p41"/>
          <p:cNvSpPr txBox="1"/>
          <p:nvPr/>
        </p:nvSpPr>
        <p:spPr>
          <a:xfrm>
            <a:off x="442300" y="1321900"/>
            <a:ext cx="11502300" cy="785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iw-IL" sz="1700">
                <a:solidFill>
                  <a:srgbClr val="831B3E"/>
                </a:solidFill>
              </a:rPr>
              <a:t>Bullet points - One example for Not fully optimized (in “real estate”)</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p:txBody>
      </p:sp>
      <p:cxnSp>
        <p:nvCxnSpPr>
          <p:cNvPr id="471" name="Google Shape;471;p41"/>
          <p:cNvCxnSpPr/>
          <p:nvPr/>
        </p:nvCxnSpPr>
        <p:spPr>
          <a:xfrm>
            <a:off x="247296" y="10933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472" name="Google Shape;472;p41"/>
          <p:cNvSpPr txBox="1"/>
          <p:nvPr>
            <p:ph type="ctrTitle"/>
          </p:nvPr>
        </p:nvSpPr>
        <p:spPr>
          <a:xfrm>
            <a:off x="1076749" y="219050"/>
            <a:ext cx="9442200" cy="7110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100">
                <a:latin typeface="Arial"/>
                <a:ea typeface="Arial"/>
                <a:cs typeface="Arial"/>
                <a:sym typeface="Arial"/>
              </a:rPr>
              <a:t>	 	 	 	</a:t>
            </a:r>
            <a:endParaRPr sz="1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2900">
                <a:solidFill>
                  <a:srgbClr val="831B3E"/>
                </a:solidFill>
                <a:latin typeface="Arial"/>
                <a:ea typeface="Arial"/>
                <a:cs typeface="Arial"/>
                <a:sym typeface="Arial"/>
              </a:rPr>
              <a:t>	The Listing Structure: Bullet Points - </a:t>
            </a:r>
            <a:r>
              <a:rPr b="1" lang="iw-IL" sz="2900" u="sng">
                <a:solidFill>
                  <a:schemeClr val="hlink"/>
                </a:solidFill>
                <a:latin typeface="Arial"/>
                <a:ea typeface="Arial"/>
                <a:cs typeface="Arial"/>
                <a:sym typeface="Arial"/>
                <a:hlinkClick r:id="rId5"/>
              </a:rPr>
              <a:t>Example</a:t>
            </a:r>
            <a:r>
              <a:rPr b="1" lang="iw-IL" sz="2900" u="sng">
                <a:solidFill>
                  <a:schemeClr val="hlink"/>
                </a:solidFill>
                <a:latin typeface="Arial"/>
                <a:ea typeface="Arial"/>
                <a:cs typeface="Arial"/>
                <a:sym typeface="Arial"/>
                <a:hlinkClick r:id="rId6"/>
              </a:rPr>
              <a:t> 1</a:t>
            </a:r>
            <a:endParaRPr b="1" sz="2900">
              <a:solidFill>
                <a:srgbClr val="831B3E"/>
              </a:solidFill>
              <a:latin typeface="Arial"/>
              <a:ea typeface="Arial"/>
              <a:cs typeface="Arial"/>
              <a:sym typeface="Arial"/>
            </a:endParaRPr>
          </a:p>
        </p:txBody>
      </p:sp>
      <p:pic>
        <p:nvPicPr>
          <p:cNvPr id="473" name="Google Shape;473;p41"/>
          <p:cNvPicPr preferRelativeResize="0"/>
          <p:nvPr/>
        </p:nvPicPr>
        <p:blipFill>
          <a:blip r:embed="rId7">
            <a:alphaModFix/>
          </a:blip>
          <a:stretch>
            <a:fillRect/>
          </a:stretch>
        </p:blipFill>
        <p:spPr>
          <a:xfrm>
            <a:off x="1434425" y="1602038"/>
            <a:ext cx="9442200" cy="423023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12" name="Shape 112"/>
        <p:cNvGrpSpPr/>
        <p:nvPr/>
      </p:nvGrpSpPr>
      <p:grpSpPr>
        <a:xfrm>
          <a:off x="0" y="0"/>
          <a:ext cx="0" cy="0"/>
          <a:chOff x="0" y="0"/>
          <a:chExt cx="0" cy="0"/>
        </a:xfrm>
      </p:grpSpPr>
      <p:grpSp>
        <p:nvGrpSpPr>
          <p:cNvPr id="113" name="Google Shape;113;p15"/>
          <p:cNvGrpSpPr/>
          <p:nvPr/>
        </p:nvGrpSpPr>
        <p:grpSpPr>
          <a:xfrm>
            <a:off x="-190432" y="222775"/>
            <a:ext cx="12301407" cy="6858001"/>
            <a:chOff x="-356703" y="0"/>
            <a:chExt cx="12301407" cy="6858001"/>
          </a:xfrm>
        </p:grpSpPr>
        <p:pic>
          <p:nvPicPr>
            <p:cNvPr id="114" name="Google Shape;114;p15"/>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115" name="Google Shape;115;p15"/>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116" name="Google Shape;116;p15"/>
          <p:cNvSpPr txBox="1"/>
          <p:nvPr>
            <p:ph type="ctrTitle"/>
          </p:nvPr>
        </p:nvSpPr>
        <p:spPr>
          <a:xfrm>
            <a:off x="1076749" y="600050"/>
            <a:ext cx="9442200" cy="7989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1100">
                <a:latin typeface="Arial"/>
                <a:ea typeface="Arial"/>
                <a:cs typeface="Arial"/>
                <a:sym typeface="Arial"/>
              </a:rPr>
              <a:t>	 	 	 	</a:t>
            </a:r>
            <a:endParaRPr sz="1100">
              <a:latin typeface="Arial"/>
              <a:ea typeface="Arial"/>
              <a:cs typeface="Arial"/>
              <a:sym typeface="Arial"/>
            </a:endParaRPr>
          </a:p>
          <a:p>
            <a:pPr indent="0" lvl="0" marL="0" marR="0" rtl="1" algn="ctr">
              <a:lnSpc>
                <a:spcPct val="90000"/>
              </a:lnSpc>
              <a:spcBef>
                <a:spcPts val="0"/>
              </a:spcBef>
              <a:spcAft>
                <a:spcPts val="0"/>
              </a:spcAft>
              <a:buClr>
                <a:srgbClr val="831B3E"/>
              </a:buClr>
              <a:buSzPts val="4000"/>
              <a:buFont typeface="Arial"/>
              <a:buNone/>
            </a:pPr>
            <a:r>
              <a:rPr b="1" lang="iw-IL" sz="4000">
                <a:solidFill>
                  <a:srgbClr val="831B3E"/>
                </a:solidFill>
                <a:latin typeface="Arial"/>
                <a:ea typeface="Arial"/>
                <a:cs typeface="Arial"/>
                <a:sym typeface="Arial"/>
              </a:rPr>
              <a:t>Our Goals</a:t>
            </a:r>
            <a:endParaRPr b="1" sz="4000">
              <a:solidFill>
                <a:srgbClr val="831B3E"/>
              </a:solidFill>
              <a:latin typeface="Arial"/>
              <a:ea typeface="Arial"/>
              <a:cs typeface="Arial"/>
              <a:sym typeface="Arial"/>
            </a:endParaRPr>
          </a:p>
        </p:txBody>
      </p:sp>
      <p:sp>
        <p:nvSpPr>
          <p:cNvPr id="117" name="Google Shape;117;p15"/>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דף המוצר</a:t>
            </a:r>
            <a:endParaRPr b="1" sz="1800">
              <a:solidFill>
                <a:srgbClr val="831B3E"/>
              </a:solidFill>
              <a:latin typeface="Arial"/>
              <a:ea typeface="Arial"/>
              <a:cs typeface="Arial"/>
              <a:sym typeface="Arial"/>
            </a:endParaRPr>
          </a:p>
        </p:txBody>
      </p:sp>
      <p:pic>
        <p:nvPicPr>
          <p:cNvPr id="118" name="Google Shape;118;p15"/>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119" name="Google Shape;119;p15"/>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120" name="Google Shape;120;p15"/>
          <p:cNvSpPr txBox="1"/>
          <p:nvPr/>
        </p:nvSpPr>
        <p:spPr>
          <a:xfrm>
            <a:off x="751950" y="1937850"/>
            <a:ext cx="10688100" cy="3662400"/>
          </a:xfrm>
          <a:prstGeom prst="rect">
            <a:avLst/>
          </a:prstGeom>
          <a:noFill/>
          <a:ln>
            <a:noFill/>
          </a:ln>
        </p:spPr>
        <p:txBody>
          <a:bodyPr anchorCtr="0" anchor="t" bIns="0" lIns="0" spcFirstLastPara="1" rIns="0" wrap="square" tIns="0">
            <a:spAutoFit/>
          </a:bodyPr>
          <a:lstStyle/>
          <a:p>
            <a:pPr indent="-336550" lvl="0" marL="457200" marR="0" rtl="0" algn="l">
              <a:lnSpc>
                <a:spcPct val="100000"/>
              </a:lnSpc>
              <a:spcBef>
                <a:spcPts val="0"/>
              </a:spcBef>
              <a:spcAft>
                <a:spcPts val="0"/>
              </a:spcAft>
              <a:buClr>
                <a:srgbClr val="831B3E"/>
              </a:buClr>
              <a:buSzPts val="1700"/>
              <a:buAutoNum type="arabicPeriod"/>
            </a:pPr>
            <a:r>
              <a:rPr lang="iw-IL" sz="1700">
                <a:solidFill>
                  <a:srgbClr val="831B3E"/>
                </a:solidFill>
              </a:rPr>
              <a:t>Conversions (to sales) with minimum opting out or </a:t>
            </a:r>
            <a:r>
              <a:rPr lang="iw-IL" sz="1700">
                <a:solidFill>
                  <a:srgbClr val="831B3E"/>
                </a:solidFill>
              </a:rPr>
              <a:t>returns</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AutoNum type="arabicPeriod"/>
            </a:pPr>
            <a:r>
              <a:rPr lang="iw-IL" sz="1700">
                <a:solidFill>
                  <a:srgbClr val="831B3E"/>
                </a:solidFill>
              </a:rPr>
              <a:t>Indexing well Our Long and Short tail Kws</a:t>
            </a:r>
            <a:endParaRPr sz="1700">
              <a:solidFill>
                <a:srgbClr val="831B3E"/>
              </a:solidFill>
            </a:endParaRPr>
          </a:p>
          <a:p>
            <a:pPr indent="0" lvl="0" marL="0" marR="0" rtl="0" algn="l">
              <a:lnSpc>
                <a:spcPct val="100000"/>
              </a:lnSpc>
              <a:spcBef>
                <a:spcPts val="0"/>
              </a:spcBef>
              <a:spcAft>
                <a:spcPts val="0"/>
              </a:spcAft>
              <a:buClr>
                <a:schemeClr val="dk1"/>
              </a:buClr>
              <a:buSzPts val="1100"/>
              <a:buFont typeface="Arial"/>
              <a:buNone/>
            </a:pPr>
            <a:r>
              <a:t/>
            </a:r>
            <a:endParaRPr sz="1700">
              <a:solidFill>
                <a:srgbClr val="831B3E"/>
              </a:solidFill>
            </a:endParaRPr>
          </a:p>
          <a:p>
            <a:pPr indent="0" lvl="0" marL="0" rtl="0" algn="l">
              <a:spcBef>
                <a:spcPts val="1100"/>
              </a:spcBef>
              <a:spcAft>
                <a:spcPts val="0"/>
              </a:spcAft>
              <a:buNone/>
            </a:pPr>
            <a:r>
              <a:rPr lang="iw-IL" sz="1700">
                <a:solidFill>
                  <a:srgbClr val="831B3E"/>
                </a:solidFill>
              </a:rPr>
              <a:t>Both will lead to better </a:t>
            </a:r>
            <a:r>
              <a:rPr b="1" lang="iw-IL" sz="1700">
                <a:solidFill>
                  <a:srgbClr val="831B3E"/>
                </a:solidFill>
              </a:rPr>
              <a:t>Relevancy</a:t>
            </a:r>
            <a:r>
              <a:rPr lang="iw-IL" sz="1700">
                <a:solidFill>
                  <a:srgbClr val="831B3E"/>
                </a:solidFill>
              </a:rPr>
              <a:t> by Amazon</a:t>
            </a:r>
            <a:endParaRPr sz="1700">
              <a:solidFill>
                <a:srgbClr val="831B3E"/>
              </a:solidFill>
            </a:endParaRPr>
          </a:p>
          <a:p>
            <a:pPr indent="0" lvl="0" marL="0" rtl="0" algn="l">
              <a:spcBef>
                <a:spcPts val="1100"/>
              </a:spcBef>
              <a:spcAft>
                <a:spcPts val="0"/>
              </a:spcAft>
              <a:buNone/>
            </a:pPr>
            <a:r>
              <a:t/>
            </a:r>
            <a:endParaRPr sz="1700">
              <a:solidFill>
                <a:srgbClr val="831B3E"/>
              </a:solidFill>
            </a:endParaRPr>
          </a:p>
          <a:p>
            <a:pPr indent="0" lvl="0" marL="0" rtl="0" algn="l">
              <a:spcBef>
                <a:spcPts val="1100"/>
              </a:spcBef>
              <a:spcAft>
                <a:spcPts val="0"/>
              </a:spcAft>
              <a:buNone/>
            </a:pPr>
            <a:r>
              <a:rPr b="1" lang="iw-IL" sz="1700" u="sng">
                <a:solidFill>
                  <a:srgbClr val="831B3E"/>
                </a:solidFill>
              </a:rPr>
              <a:t>The Holistic View:</a:t>
            </a:r>
            <a:endParaRPr b="1" sz="1700" u="sng">
              <a:solidFill>
                <a:srgbClr val="831B3E"/>
              </a:solidFill>
            </a:endParaRPr>
          </a:p>
          <a:p>
            <a:pPr indent="0" lvl="0" marL="0" rtl="0" algn="l">
              <a:spcBef>
                <a:spcPts val="1100"/>
              </a:spcBef>
              <a:spcAft>
                <a:spcPts val="0"/>
              </a:spcAft>
              <a:buNone/>
            </a:pPr>
            <a:r>
              <a:rPr lang="iw-IL" sz="1700">
                <a:solidFill>
                  <a:srgbClr val="831B3E"/>
                </a:solidFill>
              </a:rPr>
              <a:t>Through the listing page we communicate our product to 2 main target audiences:</a:t>
            </a:r>
            <a:endParaRPr sz="1700">
              <a:solidFill>
                <a:srgbClr val="831B3E"/>
              </a:solidFill>
            </a:endParaRPr>
          </a:p>
          <a:p>
            <a:pPr indent="-336550" lvl="0" marL="457200" rtl="0" algn="l">
              <a:lnSpc>
                <a:spcPct val="115000"/>
              </a:lnSpc>
              <a:spcBef>
                <a:spcPts val="1100"/>
              </a:spcBef>
              <a:spcAft>
                <a:spcPts val="0"/>
              </a:spcAft>
              <a:buClr>
                <a:schemeClr val="dk1"/>
              </a:buClr>
              <a:buSzPts val="1700"/>
              <a:buChar char="●"/>
            </a:pPr>
            <a:r>
              <a:rPr lang="iw-IL" sz="1700">
                <a:solidFill>
                  <a:srgbClr val="831B3E"/>
                </a:solidFill>
              </a:rPr>
              <a:t>The potential buyer/customer</a:t>
            </a:r>
            <a:br>
              <a:rPr lang="iw-IL" sz="1700">
                <a:solidFill>
                  <a:srgbClr val="831B3E"/>
                </a:solidFill>
              </a:rPr>
            </a:br>
            <a:r>
              <a:rPr lang="iw-IL" sz="1700">
                <a:solidFill>
                  <a:srgbClr val="831B3E"/>
                </a:solidFill>
              </a:rPr>
              <a:t> 	</a:t>
            </a:r>
            <a:endParaRPr sz="1700">
              <a:solidFill>
                <a:srgbClr val="831B3E"/>
              </a:solidFill>
            </a:endParaRPr>
          </a:p>
          <a:p>
            <a:pPr indent="-336550" lvl="0" marL="457200" rtl="0" algn="l">
              <a:lnSpc>
                <a:spcPct val="115000"/>
              </a:lnSpc>
              <a:spcBef>
                <a:spcPts val="0"/>
              </a:spcBef>
              <a:spcAft>
                <a:spcPts val="0"/>
              </a:spcAft>
              <a:buClr>
                <a:schemeClr val="dk1"/>
              </a:buClr>
              <a:buSzPts val="1700"/>
              <a:buChar char="●"/>
            </a:pPr>
            <a:r>
              <a:rPr lang="iw-IL" sz="1700">
                <a:solidFill>
                  <a:srgbClr val="831B3E"/>
                </a:solidFill>
              </a:rPr>
              <a:t>To Amazon - And with our attempt of what we wish it to know about our product</a:t>
            </a:r>
            <a:endParaRPr sz="1700">
              <a:solidFill>
                <a:srgbClr val="831B3E"/>
              </a:solidFill>
            </a:endParaRPr>
          </a:p>
        </p:txBody>
      </p:sp>
      <p:cxnSp>
        <p:nvCxnSpPr>
          <p:cNvPr id="121" name="Google Shape;121;p15"/>
          <p:cNvCxnSpPr/>
          <p:nvPr/>
        </p:nvCxnSpPr>
        <p:spPr>
          <a:xfrm>
            <a:off x="247296" y="1550501"/>
            <a:ext cx="11697300" cy="0"/>
          </a:xfrm>
          <a:prstGeom prst="straightConnector1">
            <a:avLst/>
          </a:prstGeom>
          <a:noFill/>
          <a:ln cap="flat" cmpd="sng" w="9525">
            <a:solidFill>
              <a:srgbClr val="831B3E"/>
            </a:solidFill>
            <a:prstDash val="solid"/>
            <a:miter lim="800000"/>
            <a:headEnd len="sm" w="sm" type="none"/>
            <a:tailEnd len="sm" w="sm" type="none"/>
          </a:ln>
        </p:spPr>
      </p:cxn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7" name="Shape 477"/>
        <p:cNvGrpSpPr/>
        <p:nvPr/>
      </p:nvGrpSpPr>
      <p:grpSpPr>
        <a:xfrm>
          <a:off x="0" y="0"/>
          <a:ext cx="0" cy="0"/>
          <a:chOff x="0" y="0"/>
          <a:chExt cx="0" cy="0"/>
        </a:xfrm>
      </p:grpSpPr>
      <p:grpSp>
        <p:nvGrpSpPr>
          <p:cNvPr id="478" name="Google Shape;478;p42"/>
          <p:cNvGrpSpPr/>
          <p:nvPr/>
        </p:nvGrpSpPr>
        <p:grpSpPr>
          <a:xfrm>
            <a:off x="-109407" y="0"/>
            <a:ext cx="12301407" cy="6858001"/>
            <a:chOff x="-356703" y="0"/>
            <a:chExt cx="12301407" cy="6858001"/>
          </a:xfrm>
        </p:grpSpPr>
        <p:pic>
          <p:nvPicPr>
            <p:cNvPr id="479" name="Google Shape;479;p42"/>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480" name="Google Shape;480;p42"/>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481" name="Google Shape;481;p42"/>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482" name="Google Shape;482;p42"/>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483" name="Google Shape;483;p42"/>
          <p:cNvCxnSpPr/>
          <p:nvPr/>
        </p:nvCxnSpPr>
        <p:spPr>
          <a:xfrm>
            <a:off x="247296" y="60363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484" name="Google Shape;484;p42"/>
          <p:cNvSpPr txBox="1"/>
          <p:nvPr/>
        </p:nvSpPr>
        <p:spPr>
          <a:xfrm>
            <a:off x="442300" y="1093300"/>
            <a:ext cx="11502300" cy="156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iw-IL" sz="1700">
                <a:solidFill>
                  <a:srgbClr val="831B3E"/>
                </a:solidFill>
              </a:rPr>
              <a:t>Bullet points - One example for better optimized, better bullets, tried to stand out in main image (</a:t>
            </a:r>
            <a:r>
              <a:rPr lang="iw-IL" sz="1700">
                <a:solidFill>
                  <a:srgbClr val="831B3E"/>
                </a:solidFill>
              </a:rPr>
              <a:t>partially</a:t>
            </a:r>
            <a:r>
              <a:rPr lang="iw-IL" sz="1700">
                <a:solidFill>
                  <a:srgbClr val="831B3E"/>
                </a:solidFill>
              </a:rPr>
              <a:t> </a:t>
            </a:r>
            <a:r>
              <a:rPr lang="iw-IL" sz="1700">
                <a:solidFill>
                  <a:srgbClr val="831B3E"/>
                </a:solidFill>
              </a:rPr>
              <a:t>succeeded</a:t>
            </a:r>
            <a:r>
              <a:rPr lang="iw-IL" sz="1700">
                <a:solidFill>
                  <a:srgbClr val="831B3E"/>
                </a:solidFill>
              </a:rPr>
              <a:t>)</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p:txBody>
      </p:sp>
      <p:cxnSp>
        <p:nvCxnSpPr>
          <p:cNvPr id="485" name="Google Shape;485;p42"/>
          <p:cNvCxnSpPr/>
          <p:nvPr/>
        </p:nvCxnSpPr>
        <p:spPr>
          <a:xfrm>
            <a:off x="247296" y="10171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486" name="Google Shape;486;p42"/>
          <p:cNvSpPr txBox="1"/>
          <p:nvPr>
            <p:ph type="ctrTitle"/>
          </p:nvPr>
        </p:nvSpPr>
        <p:spPr>
          <a:xfrm>
            <a:off x="1076749" y="219050"/>
            <a:ext cx="9442200" cy="7110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100">
                <a:latin typeface="Arial"/>
                <a:ea typeface="Arial"/>
                <a:cs typeface="Arial"/>
                <a:sym typeface="Arial"/>
              </a:rPr>
              <a:t>	 	 	 	</a:t>
            </a:r>
            <a:endParaRPr sz="1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2900">
                <a:solidFill>
                  <a:srgbClr val="831B3E"/>
                </a:solidFill>
                <a:latin typeface="Arial"/>
                <a:ea typeface="Arial"/>
                <a:cs typeface="Arial"/>
                <a:sym typeface="Arial"/>
              </a:rPr>
              <a:t>	The Listing Structure: Bullet Points - </a:t>
            </a:r>
            <a:r>
              <a:rPr b="1" lang="iw-IL" sz="2900" u="sng">
                <a:solidFill>
                  <a:schemeClr val="hlink"/>
                </a:solidFill>
                <a:latin typeface="Arial"/>
                <a:ea typeface="Arial"/>
                <a:cs typeface="Arial"/>
                <a:sym typeface="Arial"/>
                <a:hlinkClick r:id="rId5"/>
              </a:rPr>
              <a:t>Example</a:t>
            </a:r>
            <a:r>
              <a:rPr b="1" lang="iw-IL" sz="2900">
                <a:solidFill>
                  <a:srgbClr val="831B3E"/>
                </a:solidFill>
                <a:latin typeface="Arial"/>
                <a:ea typeface="Arial"/>
                <a:cs typeface="Arial"/>
                <a:sym typeface="Arial"/>
              </a:rPr>
              <a:t> 2.2</a:t>
            </a:r>
            <a:endParaRPr b="1" sz="2900">
              <a:solidFill>
                <a:srgbClr val="831B3E"/>
              </a:solidFill>
              <a:latin typeface="Arial"/>
              <a:ea typeface="Arial"/>
              <a:cs typeface="Arial"/>
              <a:sym typeface="Arial"/>
            </a:endParaRPr>
          </a:p>
        </p:txBody>
      </p:sp>
      <p:pic>
        <p:nvPicPr>
          <p:cNvPr id="487" name="Google Shape;487;p42"/>
          <p:cNvPicPr preferRelativeResize="0"/>
          <p:nvPr/>
        </p:nvPicPr>
        <p:blipFill>
          <a:blip r:embed="rId6">
            <a:alphaModFix/>
          </a:blip>
          <a:stretch>
            <a:fillRect/>
          </a:stretch>
        </p:blipFill>
        <p:spPr>
          <a:xfrm>
            <a:off x="1447900" y="1418925"/>
            <a:ext cx="8947492" cy="4553901"/>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1" name="Shape 491"/>
        <p:cNvGrpSpPr/>
        <p:nvPr/>
      </p:nvGrpSpPr>
      <p:grpSpPr>
        <a:xfrm>
          <a:off x="0" y="0"/>
          <a:ext cx="0" cy="0"/>
          <a:chOff x="0" y="0"/>
          <a:chExt cx="0" cy="0"/>
        </a:xfrm>
      </p:grpSpPr>
      <p:grpSp>
        <p:nvGrpSpPr>
          <p:cNvPr id="492" name="Google Shape;492;p43"/>
          <p:cNvGrpSpPr/>
          <p:nvPr/>
        </p:nvGrpSpPr>
        <p:grpSpPr>
          <a:xfrm>
            <a:off x="-109407" y="0"/>
            <a:ext cx="12301407" cy="6858001"/>
            <a:chOff x="-356703" y="0"/>
            <a:chExt cx="12301407" cy="6858001"/>
          </a:xfrm>
        </p:grpSpPr>
        <p:pic>
          <p:nvPicPr>
            <p:cNvPr id="493" name="Google Shape;493;p43"/>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494" name="Google Shape;494;p43"/>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495" name="Google Shape;495;p43"/>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496" name="Google Shape;496;p43"/>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497" name="Google Shape;497;p43"/>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498" name="Google Shape;498;p43"/>
          <p:cNvSpPr txBox="1"/>
          <p:nvPr/>
        </p:nvSpPr>
        <p:spPr>
          <a:xfrm>
            <a:off x="442300" y="1474300"/>
            <a:ext cx="11502300" cy="4386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iw-IL" sz="1700" u="sng">
                <a:solidFill>
                  <a:srgbClr val="831B3E"/>
                </a:solidFill>
              </a:rPr>
              <a:t>Description</a:t>
            </a:r>
            <a:endParaRPr sz="1700">
              <a:solidFill>
                <a:srgbClr val="831B3E"/>
              </a:solidFill>
            </a:endParaRPr>
          </a:p>
          <a:p>
            <a:pPr indent="0" lvl="0" marL="1371600" marR="0" rtl="0" algn="l">
              <a:lnSpc>
                <a:spcPct val="100000"/>
              </a:lnSpc>
              <a:spcBef>
                <a:spcPts val="0"/>
              </a:spcBef>
              <a:spcAft>
                <a:spcPts val="0"/>
              </a:spcAft>
              <a:buClr>
                <a:schemeClr val="dk1"/>
              </a:buClr>
              <a:buSzPts val="1100"/>
              <a:buFont typeface="Arial"/>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More “real-estate” f</a:t>
            </a:r>
            <a:r>
              <a:rPr lang="iw-IL" sz="1700">
                <a:solidFill>
                  <a:srgbClr val="831B3E"/>
                </a:solidFill>
              </a:rPr>
              <a:t>or information we had no room in the bullets, title, images…</a:t>
            </a:r>
            <a:endParaRPr sz="1700">
              <a:solidFill>
                <a:srgbClr val="831B3E"/>
              </a:solidFill>
            </a:endParaRPr>
          </a:p>
          <a:p>
            <a:pPr indent="0" lvl="0" marL="182880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2 types of description: 1 - Regular, 2 - EBC (If we have </a:t>
            </a:r>
            <a:r>
              <a:rPr b="1" lang="iw-IL" sz="1700">
                <a:solidFill>
                  <a:srgbClr val="831B3E"/>
                </a:solidFill>
              </a:rPr>
              <a:t>brand registry) </a:t>
            </a:r>
            <a:r>
              <a:rPr lang="iw-IL" sz="1700">
                <a:solidFill>
                  <a:srgbClr val="831B3E"/>
                </a:solidFill>
              </a:rPr>
              <a:t>we can add there images (elaborating in a bit ok….(-:), but in general looks </a:t>
            </a:r>
            <a:r>
              <a:rPr lang="iw-IL" sz="1700" u="sng">
                <a:solidFill>
                  <a:srgbClr val="831B3E"/>
                </a:solidFill>
              </a:rPr>
              <a:t>MUCH</a:t>
            </a:r>
            <a:r>
              <a:rPr lang="iw-IL" sz="1700">
                <a:solidFill>
                  <a:srgbClr val="831B3E"/>
                </a:solidFill>
              </a:rPr>
              <a:t> better.</a:t>
            </a:r>
            <a:endParaRPr sz="1700">
              <a:solidFill>
                <a:srgbClr val="831B3E"/>
              </a:solidFill>
            </a:endParaRPr>
          </a:p>
          <a:p>
            <a:pPr indent="0" lvl="0" marL="182880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In Cell Phones - Description / EBC sometimes placed before the bullet points, unlike the web (changing back). </a:t>
            </a:r>
            <a:r>
              <a:rPr b="1" lang="iw-IL" sz="1700">
                <a:solidFill>
                  <a:srgbClr val="831B3E"/>
                </a:solidFill>
              </a:rPr>
              <a:t>EBC</a:t>
            </a:r>
            <a:r>
              <a:rPr lang="iw-IL" sz="1700">
                <a:solidFill>
                  <a:srgbClr val="831B3E"/>
                </a:solidFill>
              </a:rPr>
              <a:t> triple better!!!</a:t>
            </a:r>
            <a:endParaRPr sz="1700">
              <a:solidFill>
                <a:srgbClr val="831B3E"/>
              </a:solidFill>
            </a:endParaRPr>
          </a:p>
          <a:p>
            <a:pPr indent="-323850" lvl="0" marL="1828800" marR="0" rtl="0" algn="l">
              <a:lnSpc>
                <a:spcPct val="100000"/>
              </a:lnSpc>
              <a:spcBef>
                <a:spcPts val="0"/>
              </a:spcBef>
              <a:spcAft>
                <a:spcPts val="0"/>
              </a:spcAft>
              <a:buClr>
                <a:srgbClr val="831B3E"/>
              </a:buClr>
              <a:buSzPts val="1500"/>
              <a:buChar char="●"/>
            </a:pPr>
            <a:r>
              <a:rPr lang="iw-IL" sz="1500">
                <a:solidFill>
                  <a:srgbClr val="831B3E"/>
                </a:solidFill>
              </a:rPr>
              <a:t>Sometimes when this happens, description shows its 1st 200 characters, so have there the most vital info first.</a:t>
            </a:r>
            <a:endParaRPr sz="1500">
              <a:solidFill>
                <a:srgbClr val="831B3E"/>
              </a:solidFill>
            </a:endParaRPr>
          </a:p>
          <a:p>
            <a:pPr indent="0" lvl="0" marL="1828800" marR="0" rtl="0" algn="l">
              <a:lnSpc>
                <a:spcPct val="100000"/>
              </a:lnSpc>
              <a:spcBef>
                <a:spcPts val="0"/>
              </a:spcBef>
              <a:spcAft>
                <a:spcPts val="0"/>
              </a:spcAft>
              <a:buNone/>
            </a:pPr>
            <a:r>
              <a:t/>
            </a:r>
            <a:endParaRPr sz="15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Usually 2,000 character, No emojis or HTML (aside from line breaks &lt;br&gt;). Keep it clean.</a:t>
            </a:r>
            <a:endParaRPr sz="1700">
              <a:solidFill>
                <a:srgbClr val="831B3E"/>
              </a:solidFill>
            </a:endParaRPr>
          </a:p>
          <a:p>
            <a:pPr indent="0" lvl="0" marL="182880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It does get indexed, but lower strength than Bullet points, therefore use whatever is left from secondary Kws + 3rd level Kws.</a:t>
            </a:r>
            <a:endParaRPr sz="1700">
              <a:solidFill>
                <a:srgbClr val="831B3E"/>
              </a:solidFill>
            </a:endParaRPr>
          </a:p>
          <a:p>
            <a:pPr indent="0" lvl="0" marL="182880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Have more room for storytelling and creativity of your story/brand</a:t>
            </a:r>
            <a:endParaRPr sz="1700">
              <a:solidFill>
                <a:srgbClr val="831B3E"/>
              </a:solidFill>
            </a:endParaRPr>
          </a:p>
        </p:txBody>
      </p:sp>
      <p:cxnSp>
        <p:nvCxnSpPr>
          <p:cNvPr id="499" name="Google Shape;499;p43"/>
          <p:cNvCxnSpPr/>
          <p:nvPr/>
        </p:nvCxnSpPr>
        <p:spPr>
          <a:xfrm>
            <a:off x="247296" y="13219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500" name="Google Shape;500;p43"/>
          <p:cNvSpPr txBox="1"/>
          <p:nvPr>
            <p:ph type="ctrTitle"/>
          </p:nvPr>
        </p:nvSpPr>
        <p:spPr>
          <a:xfrm>
            <a:off x="1076749" y="2952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The Description</a:t>
            </a:r>
            <a:endParaRPr b="1" sz="3300">
              <a:solidFill>
                <a:srgbClr val="831B3E"/>
              </a:solidFill>
              <a:latin typeface="Arial"/>
              <a:ea typeface="Arial"/>
              <a:cs typeface="Arial"/>
              <a:sym typeface="Arial"/>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4" name="Shape 504"/>
        <p:cNvGrpSpPr/>
        <p:nvPr/>
      </p:nvGrpSpPr>
      <p:grpSpPr>
        <a:xfrm>
          <a:off x="0" y="0"/>
          <a:ext cx="0" cy="0"/>
          <a:chOff x="0" y="0"/>
          <a:chExt cx="0" cy="0"/>
        </a:xfrm>
      </p:grpSpPr>
      <p:grpSp>
        <p:nvGrpSpPr>
          <p:cNvPr id="505" name="Google Shape;505;p44"/>
          <p:cNvGrpSpPr/>
          <p:nvPr/>
        </p:nvGrpSpPr>
        <p:grpSpPr>
          <a:xfrm>
            <a:off x="-109407" y="0"/>
            <a:ext cx="12301407" cy="6858001"/>
            <a:chOff x="-356703" y="0"/>
            <a:chExt cx="12301407" cy="6858001"/>
          </a:xfrm>
        </p:grpSpPr>
        <p:pic>
          <p:nvPicPr>
            <p:cNvPr id="506" name="Google Shape;506;p44"/>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507" name="Google Shape;507;p44"/>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508" name="Google Shape;508;p44"/>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509" name="Google Shape;509;p44"/>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510" name="Google Shape;510;p44"/>
          <p:cNvCxnSpPr/>
          <p:nvPr/>
        </p:nvCxnSpPr>
        <p:spPr>
          <a:xfrm>
            <a:off x="247296" y="59601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511" name="Google Shape;511;p44"/>
          <p:cNvSpPr txBox="1"/>
          <p:nvPr/>
        </p:nvSpPr>
        <p:spPr>
          <a:xfrm>
            <a:off x="442300" y="1364600"/>
            <a:ext cx="11502300" cy="4617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iw-IL" sz="2000" u="sng">
                <a:solidFill>
                  <a:srgbClr val="831B3E"/>
                </a:solidFill>
              </a:rPr>
              <a:t>The Benefits of Enhanced Brand Content</a:t>
            </a:r>
            <a:r>
              <a:rPr lang="iw-IL" sz="2000">
                <a:solidFill>
                  <a:srgbClr val="831B3E"/>
                </a:solidFill>
              </a:rPr>
              <a:t>:</a:t>
            </a:r>
            <a:endParaRPr sz="2000">
              <a:solidFill>
                <a:srgbClr val="831B3E"/>
              </a:solidFill>
            </a:endParaRPr>
          </a:p>
          <a:p>
            <a:pPr indent="-342900" lvl="0" marL="457200" marR="0" rtl="0" algn="l">
              <a:lnSpc>
                <a:spcPct val="100000"/>
              </a:lnSpc>
              <a:spcBef>
                <a:spcPts val="0"/>
              </a:spcBef>
              <a:spcAft>
                <a:spcPts val="0"/>
              </a:spcAft>
              <a:buClr>
                <a:srgbClr val="831B3E"/>
              </a:buClr>
              <a:buSzPts val="1800"/>
              <a:buChar char="●"/>
            </a:pPr>
            <a:r>
              <a:rPr lang="iw-IL" sz="1800">
                <a:solidFill>
                  <a:srgbClr val="831B3E"/>
                </a:solidFill>
              </a:rPr>
              <a:t>Visual </a:t>
            </a:r>
            <a:endParaRPr sz="1700">
              <a:solidFill>
                <a:srgbClr val="831B3E"/>
              </a:solidFill>
            </a:endParaRPr>
          </a:p>
          <a:p>
            <a:pPr indent="-330200" lvl="1" marL="914400" marR="0" rtl="0" algn="l">
              <a:lnSpc>
                <a:spcPct val="100000"/>
              </a:lnSpc>
              <a:spcBef>
                <a:spcPts val="0"/>
              </a:spcBef>
              <a:spcAft>
                <a:spcPts val="0"/>
              </a:spcAft>
              <a:buClr>
                <a:srgbClr val="831B3E"/>
              </a:buClr>
              <a:buSzPts val="1600"/>
              <a:buChar char="○"/>
            </a:pPr>
            <a:r>
              <a:rPr lang="iw-IL" sz="1600">
                <a:solidFill>
                  <a:srgbClr val="831B3E"/>
                </a:solidFill>
              </a:rPr>
              <a:t>You can add MORE real estate, Images, tables, edited text … </a:t>
            </a:r>
            <a:endParaRPr sz="1600">
              <a:solidFill>
                <a:srgbClr val="831B3E"/>
              </a:solidFill>
            </a:endParaRPr>
          </a:p>
          <a:p>
            <a:pPr indent="0" lvl="0" marL="0" marR="0" rtl="0" algn="l">
              <a:lnSpc>
                <a:spcPct val="100000"/>
              </a:lnSpc>
              <a:spcBef>
                <a:spcPts val="0"/>
              </a:spcBef>
              <a:spcAft>
                <a:spcPts val="0"/>
              </a:spcAft>
              <a:buNone/>
            </a:pPr>
            <a:r>
              <a:t/>
            </a:r>
            <a:endParaRPr sz="1600">
              <a:solidFill>
                <a:srgbClr val="831B3E"/>
              </a:solidFill>
            </a:endParaRPr>
          </a:p>
          <a:p>
            <a:pPr indent="-330200" lvl="1" marL="914400" marR="0" rtl="0" algn="l">
              <a:lnSpc>
                <a:spcPct val="100000"/>
              </a:lnSpc>
              <a:spcBef>
                <a:spcPts val="0"/>
              </a:spcBef>
              <a:spcAft>
                <a:spcPts val="0"/>
              </a:spcAft>
              <a:buClr>
                <a:srgbClr val="831B3E"/>
              </a:buClr>
              <a:buSzPts val="1600"/>
              <a:buChar char="○"/>
            </a:pPr>
            <a:r>
              <a:rPr lang="iw-IL" sz="1600">
                <a:solidFill>
                  <a:srgbClr val="831B3E"/>
                </a:solidFill>
              </a:rPr>
              <a:t>Allows you to provide more information. Great place for Infographics.</a:t>
            </a:r>
            <a:endParaRPr sz="1600">
              <a:solidFill>
                <a:srgbClr val="831B3E"/>
              </a:solidFill>
            </a:endParaRPr>
          </a:p>
          <a:p>
            <a:pPr indent="0" lvl="0" marL="0" marR="0" rtl="0" algn="l">
              <a:lnSpc>
                <a:spcPct val="100000"/>
              </a:lnSpc>
              <a:spcBef>
                <a:spcPts val="0"/>
              </a:spcBef>
              <a:spcAft>
                <a:spcPts val="0"/>
              </a:spcAft>
              <a:buNone/>
            </a:pPr>
            <a:r>
              <a:t/>
            </a:r>
            <a:endParaRPr sz="1600">
              <a:solidFill>
                <a:srgbClr val="831B3E"/>
              </a:solidFill>
            </a:endParaRPr>
          </a:p>
          <a:p>
            <a:pPr indent="-330200" lvl="1" marL="914400" marR="0" rtl="0" algn="l">
              <a:lnSpc>
                <a:spcPct val="100000"/>
              </a:lnSpc>
              <a:spcBef>
                <a:spcPts val="0"/>
              </a:spcBef>
              <a:spcAft>
                <a:spcPts val="0"/>
              </a:spcAft>
              <a:buClr>
                <a:srgbClr val="831B3E"/>
              </a:buClr>
              <a:buSzPts val="1600"/>
              <a:buChar char="○"/>
            </a:pPr>
            <a:r>
              <a:rPr lang="iw-IL" sz="1600">
                <a:solidFill>
                  <a:srgbClr val="831B3E"/>
                </a:solidFill>
              </a:rPr>
              <a:t>You can choose the type of display you want out of few options (Modules)</a:t>
            </a:r>
            <a:endParaRPr sz="1600">
              <a:solidFill>
                <a:srgbClr val="831B3E"/>
              </a:solidFill>
            </a:endParaRPr>
          </a:p>
          <a:p>
            <a:pPr indent="0" lvl="0" marL="914400" marR="0" rtl="0" algn="l">
              <a:lnSpc>
                <a:spcPct val="100000"/>
              </a:lnSpc>
              <a:spcBef>
                <a:spcPts val="0"/>
              </a:spcBef>
              <a:spcAft>
                <a:spcPts val="0"/>
              </a:spcAft>
              <a:buNone/>
            </a:pPr>
            <a:r>
              <a:t/>
            </a:r>
            <a:endParaRPr sz="1800">
              <a:solidFill>
                <a:srgbClr val="831B3E"/>
              </a:solidFill>
            </a:endParaRPr>
          </a:p>
          <a:p>
            <a:pPr indent="0" lvl="0" marL="914400" marR="0" rtl="0" algn="l">
              <a:lnSpc>
                <a:spcPct val="100000"/>
              </a:lnSpc>
              <a:spcBef>
                <a:spcPts val="0"/>
              </a:spcBef>
              <a:spcAft>
                <a:spcPts val="0"/>
              </a:spcAft>
              <a:buNone/>
            </a:pPr>
            <a:r>
              <a:t/>
            </a:r>
            <a:endParaRPr sz="1800">
              <a:solidFill>
                <a:srgbClr val="831B3E"/>
              </a:solidFill>
            </a:endParaRPr>
          </a:p>
          <a:p>
            <a:pPr indent="-342900" lvl="0" marL="457200" marR="0" rtl="0" algn="l">
              <a:lnSpc>
                <a:spcPct val="100000"/>
              </a:lnSpc>
              <a:spcBef>
                <a:spcPts val="0"/>
              </a:spcBef>
              <a:spcAft>
                <a:spcPts val="0"/>
              </a:spcAft>
              <a:buClr>
                <a:srgbClr val="831B3E"/>
              </a:buClr>
              <a:buSzPts val="1800"/>
              <a:buChar char="●"/>
            </a:pPr>
            <a:r>
              <a:rPr lang="iw-IL" sz="1800">
                <a:solidFill>
                  <a:srgbClr val="831B3E"/>
                </a:solidFill>
              </a:rPr>
              <a:t>Promotional &amp; Operational</a:t>
            </a:r>
            <a:endParaRPr sz="1700">
              <a:solidFill>
                <a:srgbClr val="831B3E"/>
              </a:solidFill>
            </a:endParaRPr>
          </a:p>
          <a:p>
            <a:pPr indent="-330200" lvl="1" marL="914400" rtl="0" algn="l">
              <a:spcBef>
                <a:spcPts val="0"/>
              </a:spcBef>
              <a:spcAft>
                <a:spcPts val="0"/>
              </a:spcAft>
              <a:buClr>
                <a:srgbClr val="831B3E"/>
              </a:buClr>
              <a:buSzPts val="1600"/>
              <a:buChar char="○"/>
            </a:pPr>
            <a:r>
              <a:rPr lang="iw-IL" sz="1600">
                <a:solidFill>
                  <a:srgbClr val="831B3E"/>
                </a:solidFill>
              </a:rPr>
              <a:t>Increases customer experience               conversions (sales)            will improve ranking, relevance…</a:t>
            </a:r>
            <a:endParaRPr sz="1600">
              <a:solidFill>
                <a:srgbClr val="831B3E"/>
              </a:solidFill>
            </a:endParaRPr>
          </a:p>
          <a:p>
            <a:pPr indent="0" lvl="0" marL="0" rtl="0" algn="l">
              <a:spcBef>
                <a:spcPts val="0"/>
              </a:spcBef>
              <a:spcAft>
                <a:spcPts val="0"/>
              </a:spcAft>
              <a:buNone/>
            </a:pPr>
            <a:r>
              <a:t/>
            </a:r>
            <a:endParaRPr sz="1600">
              <a:solidFill>
                <a:srgbClr val="831B3E"/>
              </a:solidFill>
            </a:endParaRPr>
          </a:p>
          <a:p>
            <a:pPr indent="-330200" lvl="1" marL="914400" marR="0" rtl="0" algn="l">
              <a:lnSpc>
                <a:spcPct val="100000"/>
              </a:lnSpc>
              <a:spcBef>
                <a:spcPts val="0"/>
              </a:spcBef>
              <a:spcAft>
                <a:spcPts val="0"/>
              </a:spcAft>
              <a:buClr>
                <a:srgbClr val="831B3E"/>
              </a:buClr>
              <a:buSzPts val="1600"/>
              <a:buChar char="○"/>
            </a:pPr>
            <a:r>
              <a:rPr lang="iw-IL" sz="1600">
                <a:solidFill>
                  <a:srgbClr val="831B3E"/>
                </a:solidFill>
              </a:rPr>
              <a:t>More professional (Adds to your conversion)</a:t>
            </a:r>
            <a:endParaRPr sz="1600">
              <a:solidFill>
                <a:srgbClr val="831B3E"/>
              </a:solidFill>
            </a:endParaRPr>
          </a:p>
          <a:p>
            <a:pPr indent="0" lvl="0" marL="0" marR="0" rtl="0" algn="l">
              <a:lnSpc>
                <a:spcPct val="100000"/>
              </a:lnSpc>
              <a:spcBef>
                <a:spcPts val="0"/>
              </a:spcBef>
              <a:spcAft>
                <a:spcPts val="0"/>
              </a:spcAft>
              <a:buNone/>
            </a:pPr>
            <a:r>
              <a:t/>
            </a:r>
            <a:endParaRPr sz="1600">
              <a:solidFill>
                <a:srgbClr val="831B3E"/>
              </a:solidFill>
            </a:endParaRPr>
          </a:p>
          <a:p>
            <a:pPr indent="-330200" lvl="1" marL="914400" marR="0" rtl="0" algn="l">
              <a:lnSpc>
                <a:spcPct val="100000"/>
              </a:lnSpc>
              <a:spcBef>
                <a:spcPts val="0"/>
              </a:spcBef>
              <a:spcAft>
                <a:spcPts val="0"/>
              </a:spcAft>
              <a:buClr>
                <a:srgbClr val="831B3E"/>
              </a:buClr>
              <a:buSzPts val="1600"/>
              <a:buChar char="○"/>
            </a:pPr>
            <a:r>
              <a:rPr lang="iw-IL" sz="1600">
                <a:solidFill>
                  <a:srgbClr val="831B3E"/>
                </a:solidFill>
              </a:rPr>
              <a:t>Cross promote other products</a:t>
            </a:r>
            <a:endParaRPr sz="1600">
              <a:solidFill>
                <a:srgbClr val="831B3E"/>
              </a:solidFill>
            </a:endParaRPr>
          </a:p>
          <a:p>
            <a:pPr indent="0" lvl="0" marL="0" marR="0" rtl="0" algn="l">
              <a:lnSpc>
                <a:spcPct val="100000"/>
              </a:lnSpc>
              <a:spcBef>
                <a:spcPts val="0"/>
              </a:spcBef>
              <a:spcAft>
                <a:spcPts val="0"/>
              </a:spcAft>
              <a:buNone/>
            </a:pPr>
            <a:r>
              <a:t/>
            </a:r>
            <a:endParaRPr sz="1600">
              <a:solidFill>
                <a:srgbClr val="831B3E"/>
              </a:solidFill>
            </a:endParaRPr>
          </a:p>
          <a:p>
            <a:pPr indent="-330200" lvl="1" marL="914400" marR="0" rtl="0" algn="l">
              <a:lnSpc>
                <a:spcPct val="100000"/>
              </a:lnSpc>
              <a:spcBef>
                <a:spcPts val="0"/>
              </a:spcBef>
              <a:spcAft>
                <a:spcPts val="0"/>
              </a:spcAft>
              <a:buClr>
                <a:srgbClr val="831B3E"/>
              </a:buClr>
              <a:buSzPts val="1600"/>
              <a:buChar char="○"/>
            </a:pPr>
            <a:r>
              <a:rPr lang="iw-IL" sz="1600">
                <a:solidFill>
                  <a:srgbClr val="831B3E"/>
                </a:solidFill>
              </a:rPr>
              <a:t>KWs in it can be indexed in google or other search engines (Not in Amazon)</a:t>
            </a:r>
            <a:endParaRPr sz="1600">
              <a:solidFill>
                <a:srgbClr val="831B3E"/>
              </a:solidFill>
            </a:endParaRPr>
          </a:p>
          <a:p>
            <a:pPr indent="0" lvl="0" marL="0" marR="0" rtl="0" algn="l">
              <a:lnSpc>
                <a:spcPct val="100000"/>
              </a:lnSpc>
              <a:spcBef>
                <a:spcPts val="0"/>
              </a:spcBef>
              <a:spcAft>
                <a:spcPts val="0"/>
              </a:spcAft>
              <a:buNone/>
            </a:pPr>
            <a:r>
              <a:rPr lang="iw-IL" sz="1600">
                <a:solidFill>
                  <a:srgbClr val="831B3E"/>
                </a:solidFill>
              </a:rPr>
              <a:t>																				</a:t>
            </a:r>
            <a:r>
              <a:rPr b="1" lang="iw-IL" sz="1600">
                <a:solidFill>
                  <a:srgbClr val="831B3E"/>
                </a:solidFill>
              </a:rPr>
              <a:t>Rules : …</a:t>
            </a:r>
            <a:r>
              <a:rPr lang="iw-IL" sz="1600">
                <a:solidFill>
                  <a:srgbClr val="831B3E"/>
                </a:solidFill>
              </a:rPr>
              <a:t>..</a:t>
            </a:r>
            <a:endParaRPr sz="1600">
              <a:solidFill>
                <a:srgbClr val="831B3E"/>
              </a:solidFill>
            </a:endParaRPr>
          </a:p>
        </p:txBody>
      </p:sp>
      <p:cxnSp>
        <p:nvCxnSpPr>
          <p:cNvPr id="512" name="Google Shape;512;p44"/>
          <p:cNvCxnSpPr/>
          <p:nvPr/>
        </p:nvCxnSpPr>
        <p:spPr>
          <a:xfrm>
            <a:off x="247296" y="13219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513" name="Google Shape;513;p44"/>
          <p:cNvSpPr txBox="1"/>
          <p:nvPr>
            <p:ph type="ctrTitle"/>
          </p:nvPr>
        </p:nvSpPr>
        <p:spPr>
          <a:xfrm>
            <a:off x="1076749" y="4476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EBC/A+ </a:t>
            </a:r>
            <a:endParaRPr b="1" sz="3300">
              <a:solidFill>
                <a:srgbClr val="831B3E"/>
              </a:solidFill>
              <a:latin typeface="Arial"/>
              <a:ea typeface="Arial"/>
              <a:cs typeface="Arial"/>
              <a:sym typeface="Arial"/>
            </a:endParaRPr>
          </a:p>
        </p:txBody>
      </p:sp>
      <p:sp>
        <p:nvSpPr>
          <p:cNvPr id="514" name="Google Shape;514;p44"/>
          <p:cNvSpPr/>
          <p:nvPr/>
        </p:nvSpPr>
        <p:spPr>
          <a:xfrm>
            <a:off x="4315075" y="4037163"/>
            <a:ext cx="441900" cy="141900"/>
          </a:xfrm>
          <a:prstGeom prst="notched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15" name="Google Shape;515;p44"/>
          <p:cNvSpPr/>
          <p:nvPr/>
        </p:nvSpPr>
        <p:spPr>
          <a:xfrm>
            <a:off x="6864875" y="4037163"/>
            <a:ext cx="441900" cy="141900"/>
          </a:xfrm>
          <a:prstGeom prst="notched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9" name="Shape 519"/>
        <p:cNvGrpSpPr/>
        <p:nvPr/>
      </p:nvGrpSpPr>
      <p:grpSpPr>
        <a:xfrm>
          <a:off x="0" y="0"/>
          <a:ext cx="0" cy="0"/>
          <a:chOff x="0" y="0"/>
          <a:chExt cx="0" cy="0"/>
        </a:xfrm>
      </p:grpSpPr>
      <p:grpSp>
        <p:nvGrpSpPr>
          <p:cNvPr id="520" name="Google Shape;520;p45"/>
          <p:cNvGrpSpPr/>
          <p:nvPr/>
        </p:nvGrpSpPr>
        <p:grpSpPr>
          <a:xfrm>
            <a:off x="-109407" y="0"/>
            <a:ext cx="12301407" cy="6858001"/>
            <a:chOff x="-356703" y="0"/>
            <a:chExt cx="12301407" cy="6858001"/>
          </a:xfrm>
        </p:grpSpPr>
        <p:pic>
          <p:nvPicPr>
            <p:cNvPr id="521" name="Google Shape;521;p45"/>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522" name="Google Shape;522;p45"/>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523" name="Google Shape;523;p45"/>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524" name="Google Shape;524;p45"/>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525" name="Google Shape;525;p45"/>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526" name="Google Shape;526;p45"/>
          <p:cNvSpPr txBox="1"/>
          <p:nvPr/>
        </p:nvSpPr>
        <p:spPr>
          <a:xfrm>
            <a:off x="442300" y="1593200"/>
            <a:ext cx="11502300" cy="3863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iw-IL" sz="2100" u="sng">
                <a:solidFill>
                  <a:srgbClr val="831B3E"/>
                </a:solidFill>
              </a:rPr>
              <a:t>The Benefits of Enhanced Brand Content</a:t>
            </a:r>
            <a:r>
              <a:rPr lang="iw-IL" sz="2100">
                <a:solidFill>
                  <a:srgbClr val="831B3E"/>
                </a:solidFill>
              </a:rPr>
              <a:t>:</a:t>
            </a:r>
            <a:endParaRPr sz="21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349250" lvl="0" marL="457200" marR="0" rtl="0" algn="l">
              <a:lnSpc>
                <a:spcPct val="100000"/>
              </a:lnSpc>
              <a:spcBef>
                <a:spcPts val="0"/>
              </a:spcBef>
              <a:spcAft>
                <a:spcPts val="0"/>
              </a:spcAft>
              <a:buClr>
                <a:srgbClr val="831B3E"/>
              </a:buClr>
              <a:buSzPts val="1900"/>
              <a:buChar char="●"/>
            </a:pPr>
            <a:r>
              <a:rPr lang="iw-IL" sz="1900">
                <a:solidFill>
                  <a:srgbClr val="831B3E"/>
                </a:solidFill>
              </a:rPr>
              <a:t>Rules:</a:t>
            </a:r>
            <a:endParaRPr sz="1900">
              <a:solidFill>
                <a:srgbClr val="831B3E"/>
              </a:solidFill>
            </a:endParaRPr>
          </a:p>
          <a:p>
            <a:pPr indent="0" lvl="0" marL="0" marR="0" rtl="0" algn="l">
              <a:lnSpc>
                <a:spcPct val="100000"/>
              </a:lnSpc>
              <a:spcBef>
                <a:spcPts val="0"/>
              </a:spcBef>
              <a:spcAft>
                <a:spcPts val="0"/>
              </a:spcAft>
              <a:buNone/>
            </a:pPr>
            <a:r>
              <a:t/>
            </a:r>
            <a:endParaRPr sz="1900">
              <a:solidFill>
                <a:srgbClr val="831B3E"/>
              </a:solidFill>
            </a:endParaRPr>
          </a:p>
          <a:p>
            <a:pPr indent="-342900" lvl="1" marL="914400" marR="0" rtl="0" algn="l">
              <a:lnSpc>
                <a:spcPct val="100000"/>
              </a:lnSpc>
              <a:spcBef>
                <a:spcPts val="0"/>
              </a:spcBef>
              <a:spcAft>
                <a:spcPts val="0"/>
              </a:spcAft>
              <a:buClr>
                <a:srgbClr val="831B3E"/>
              </a:buClr>
              <a:buSzPts val="1800"/>
              <a:buChar char="○"/>
            </a:pPr>
            <a:r>
              <a:rPr lang="iw-IL" sz="1800">
                <a:solidFill>
                  <a:srgbClr val="831B3E"/>
                </a:solidFill>
              </a:rPr>
              <a:t>2 types: Both need Brand Registry</a:t>
            </a:r>
            <a:endParaRPr sz="1800">
              <a:solidFill>
                <a:srgbClr val="831B3E"/>
              </a:solidFill>
            </a:endParaRPr>
          </a:p>
          <a:p>
            <a:pPr indent="0" lvl="0" marL="0" marR="0" rtl="0" algn="l">
              <a:lnSpc>
                <a:spcPct val="100000"/>
              </a:lnSpc>
              <a:spcBef>
                <a:spcPts val="0"/>
              </a:spcBef>
              <a:spcAft>
                <a:spcPts val="0"/>
              </a:spcAft>
              <a:buNone/>
            </a:pPr>
            <a:r>
              <a:t/>
            </a:r>
            <a:endParaRPr sz="1800">
              <a:solidFill>
                <a:srgbClr val="831B3E"/>
              </a:solidFill>
            </a:endParaRPr>
          </a:p>
          <a:p>
            <a:pPr indent="-336550" lvl="2" marL="1371600" rtl="0" algn="l">
              <a:spcBef>
                <a:spcPts val="0"/>
              </a:spcBef>
              <a:spcAft>
                <a:spcPts val="0"/>
              </a:spcAft>
              <a:buClr>
                <a:srgbClr val="831B3E"/>
              </a:buClr>
              <a:buSzPts val="1700"/>
              <a:buChar char="■"/>
            </a:pPr>
            <a:r>
              <a:rPr lang="iw-IL" sz="1700">
                <a:solidFill>
                  <a:srgbClr val="831B3E"/>
                </a:solidFill>
              </a:rPr>
              <a:t>A+  : 5 Modules, high resolution large images, better communication with customers, comparison table, Mobile friendly….</a:t>
            </a:r>
            <a:endParaRPr sz="1700">
              <a:solidFill>
                <a:srgbClr val="831B3E"/>
              </a:solidFill>
            </a:endParaRPr>
          </a:p>
          <a:p>
            <a:pPr indent="-336550" lvl="2" marL="1371600" rtl="0" algn="l">
              <a:spcBef>
                <a:spcPts val="0"/>
              </a:spcBef>
              <a:spcAft>
                <a:spcPts val="0"/>
              </a:spcAft>
              <a:buClr>
                <a:srgbClr val="831B3E"/>
              </a:buClr>
              <a:buSzPts val="1700"/>
              <a:buChar char="■"/>
            </a:pPr>
            <a:r>
              <a:rPr lang="iw-IL" sz="1700">
                <a:solidFill>
                  <a:srgbClr val="831B3E"/>
                </a:solidFill>
              </a:rPr>
              <a:t>A++: All of A+ and 2 more modules, higher resolution images, Images with text, videos &amp; V-layouts, carousel image, more types of modules to choose from….</a:t>
            </a:r>
            <a:endParaRPr sz="1700">
              <a:solidFill>
                <a:srgbClr val="831B3E"/>
              </a:solidFill>
            </a:endParaRPr>
          </a:p>
          <a:p>
            <a:pPr indent="0" lvl="0" marL="0" rtl="0" algn="l">
              <a:spcBef>
                <a:spcPts val="0"/>
              </a:spcBef>
              <a:spcAft>
                <a:spcPts val="0"/>
              </a:spcAft>
              <a:buNone/>
            </a:pPr>
            <a:r>
              <a:t/>
            </a:r>
            <a:endParaRPr sz="1700">
              <a:solidFill>
                <a:srgbClr val="831B3E"/>
              </a:solidFill>
            </a:endParaRPr>
          </a:p>
          <a:p>
            <a:pPr indent="-342900" lvl="1" marL="914400" marR="0" rtl="0" algn="l">
              <a:lnSpc>
                <a:spcPct val="100000"/>
              </a:lnSpc>
              <a:spcBef>
                <a:spcPts val="0"/>
              </a:spcBef>
              <a:spcAft>
                <a:spcPts val="0"/>
              </a:spcAft>
              <a:buClr>
                <a:srgbClr val="831B3E"/>
              </a:buClr>
              <a:buSzPts val="1800"/>
              <a:buChar char="○"/>
            </a:pPr>
            <a:r>
              <a:rPr lang="iw-IL" sz="1800">
                <a:solidFill>
                  <a:srgbClr val="831B3E"/>
                </a:solidFill>
              </a:rPr>
              <a:t>Our design/Images/text/layout/Video first needs to be approved</a:t>
            </a:r>
            <a:endParaRPr sz="1800">
              <a:solidFill>
                <a:srgbClr val="831B3E"/>
              </a:solidFill>
            </a:endParaRPr>
          </a:p>
          <a:p>
            <a:pPr indent="0" lvl="0" marL="0" marR="0" rtl="0" algn="l">
              <a:lnSpc>
                <a:spcPct val="100000"/>
              </a:lnSpc>
              <a:spcBef>
                <a:spcPts val="0"/>
              </a:spcBef>
              <a:spcAft>
                <a:spcPts val="0"/>
              </a:spcAft>
              <a:buNone/>
            </a:pPr>
            <a:r>
              <a:t/>
            </a:r>
            <a:endParaRPr sz="1800">
              <a:solidFill>
                <a:srgbClr val="831B3E"/>
              </a:solidFill>
            </a:endParaRPr>
          </a:p>
          <a:p>
            <a:pPr indent="-342900" lvl="1" marL="914400" marR="0" rtl="0" algn="l">
              <a:lnSpc>
                <a:spcPct val="100000"/>
              </a:lnSpc>
              <a:spcBef>
                <a:spcPts val="0"/>
              </a:spcBef>
              <a:spcAft>
                <a:spcPts val="0"/>
              </a:spcAft>
              <a:buClr>
                <a:srgbClr val="831B3E"/>
              </a:buClr>
              <a:buSzPts val="1800"/>
              <a:buChar char="○"/>
            </a:pPr>
            <a:r>
              <a:rPr lang="iw-IL" sz="1800">
                <a:solidFill>
                  <a:srgbClr val="831B3E"/>
                </a:solidFill>
              </a:rPr>
              <a:t>No price/deals presentations - Its a BRAND display page, not a pure Sales page/section.</a:t>
            </a:r>
            <a:endParaRPr sz="2100" u="sng">
              <a:solidFill>
                <a:srgbClr val="831B3E"/>
              </a:solidFill>
            </a:endParaRPr>
          </a:p>
        </p:txBody>
      </p:sp>
      <p:cxnSp>
        <p:nvCxnSpPr>
          <p:cNvPr id="527" name="Google Shape;527;p45"/>
          <p:cNvCxnSpPr/>
          <p:nvPr/>
        </p:nvCxnSpPr>
        <p:spPr>
          <a:xfrm>
            <a:off x="247296" y="15505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528" name="Google Shape;528;p45"/>
          <p:cNvSpPr txBox="1"/>
          <p:nvPr>
            <p:ph type="ctrTitle"/>
          </p:nvPr>
        </p:nvSpPr>
        <p:spPr>
          <a:xfrm>
            <a:off x="1076749" y="6000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EBC/A+ </a:t>
            </a:r>
            <a:r>
              <a:rPr b="1" lang="iw-IL" sz="2500">
                <a:solidFill>
                  <a:srgbClr val="831B3E"/>
                </a:solidFill>
                <a:latin typeface="Arial"/>
                <a:ea typeface="Arial"/>
                <a:cs typeface="Arial"/>
                <a:sym typeface="Arial"/>
              </a:rPr>
              <a:t>- 2</a:t>
            </a:r>
            <a:endParaRPr b="1" sz="2500">
              <a:solidFill>
                <a:srgbClr val="831B3E"/>
              </a:solidFill>
              <a:latin typeface="Arial"/>
              <a:ea typeface="Arial"/>
              <a:cs typeface="Arial"/>
              <a:sym typeface="Arial"/>
            </a:endParaRPr>
          </a:p>
        </p:txBody>
      </p:sp>
      <p:sp>
        <p:nvSpPr>
          <p:cNvPr id="529" name="Google Shape;529;p45"/>
          <p:cNvSpPr/>
          <p:nvPr/>
        </p:nvSpPr>
        <p:spPr>
          <a:xfrm>
            <a:off x="3798075" y="3477963"/>
            <a:ext cx="441900" cy="141900"/>
          </a:xfrm>
          <a:prstGeom prst="notched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p45"/>
          <p:cNvSpPr/>
          <p:nvPr/>
        </p:nvSpPr>
        <p:spPr>
          <a:xfrm>
            <a:off x="5820350" y="3477963"/>
            <a:ext cx="441900" cy="141900"/>
          </a:xfrm>
          <a:prstGeom prst="notchedRight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4" name="Shape 534"/>
        <p:cNvGrpSpPr/>
        <p:nvPr/>
      </p:nvGrpSpPr>
      <p:grpSpPr>
        <a:xfrm>
          <a:off x="0" y="0"/>
          <a:ext cx="0" cy="0"/>
          <a:chOff x="0" y="0"/>
          <a:chExt cx="0" cy="0"/>
        </a:xfrm>
      </p:grpSpPr>
      <p:grpSp>
        <p:nvGrpSpPr>
          <p:cNvPr id="535" name="Google Shape;535;p46"/>
          <p:cNvGrpSpPr/>
          <p:nvPr/>
        </p:nvGrpSpPr>
        <p:grpSpPr>
          <a:xfrm>
            <a:off x="-109407" y="0"/>
            <a:ext cx="12301407" cy="6858001"/>
            <a:chOff x="-356703" y="0"/>
            <a:chExt cx="12301407" cy="6858001"/>
          </a:xfrm>
        </p:grpSpPr>
        <p:pic>
          <p:nvPicPr>
            <p:cNvPr id="536" name="Google Shape;536;p46"/>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537" name="Google Shape;537;p46"/>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538" name="Google Shape;538;p46"/>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539" name="Google Shape;539;p46"/>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540" name="Google Shape;540;p46"/>
          <p:cNvCxnSpPr/>
          <p:nvPr/>
        </p:nvCxnSpPr>
        <p:spPr>
          <a:xfrm>
            <a:off x="247296" y="60363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541" name="Google Shape;541;p46"/>
          <p:cNvSpPr txBox="1"/>
          <p:nvPr/>
        </p:nvSpPr>
        <p:spPr>
          <a:xfrm>
            <a:off x="442300" y="1245700"/>
            <a:ext cx="11502300" cy="104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iw-IL" sz="1700" u="sng">
                <a:solidFill>
                  <a:srgbClr val="831B3E"/>
                </a:solidFill>
              </a:rPr>
              <a:t>Description</a:t>
            </a:r>
            <a:endParaRPr sz="1700">
              <a:solidFill>
                <a:srgbClr val="831B3E"/>
              </a:solidFill>
            </a:endParaRPr>
          </a:p>
          <a:p>
            <a:pPr indent="0" lvl="0" marL="1371600" marR="0" rtl="0" algn="l">
              <a:lnSpc>
                <a:spcPct val="100000"/>
              </a:lnSpc>
              <a:spcBef>
                <a:spcPts val="0"/>
              </a:spcBef>
              <a:spcAft>
                <a:spcPts val="0"/>
              </a:spcAft>
              <a:buClr>
                <a:schemeClr val="dk1"/>
              </a:buClr>
              <a:buSzPts val="1100"/>
              <a:buFont typeface="Arial"/>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1371600" marR="0" rtl="0" algn="l">
              <a:lnSpc>
                <a:spcPct val="100000"/>
              </a:lnSpc>
              <a:spcBef>
                <a:spcPts val="0"/>
              </a:spcBef>
              <a:spcAft>
                <a:spcPts val="0"/>
              </a:spcAft>
              <a:buNone/>
            </a:pPr>
            <a:r>
              <a:t/>
            </a:r>
            <a:endParaRPr sz="1700">
              <a:solidFill>
                <a:srgbClr val="831B3E"/>
              </a:solidFill>
            </a:endParaRPr>
          </a:p>
        </p:txBody>
      </p:sp>
      <p:cxnSp>
        <p:nvCxnSpPr>
          <p:cNvPr id="542" name="Google Shape;542;p46"/>
          <p:cNvCxnSpPr/>
          <p:nvPr/>
        </p:nvCxnSpPr>
        <p:spPr>
          <a:xfrm>
            <a:off x="247296" y="11695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543" name="Google Shape;543;p46"/>
          <p:cNvSpPr txBox="1"/>
          <p:nvPr>
            <p:ph type="ctrTitle"/>
          </p:nvPr>
        </p:nvSpPr>
        <p:spPr>
          <a:xfrm>
            <a:off x="1076749" y="2952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Listing Structure: The Description - 2</a:t>
            </a:r>
            <a:endParaRPr b="1" sz="3300">
              <a:solidFill>
                <a:srgbClr val="831B3E"/>
              </a:solidFill>
              <a:latin typeface="Arial"/>
              <a:ea typeface="Arial"/>
              <a:cs typeface="Arial"/>
              <a:sym typeface="Arial"/>
            </a:endParaRPr>
          </a:p>
        </p:txBody>
      </p:sp>
      <p:pic>
        <p:nvPicPr>
          <p:cNvPr id="544" name="Google Shape;544;p46"/>
          <p:cNvPicPr preferRelativeResize="0"/>
          <p:nvPr/>
        </p:nvPicPr>
        <p:blipFill rotWithShape="1">
          <a:blip r:embed="rId5">
            <a:alphaModFix/>
          </a:blip>
          <a:srcRect b="0" l="0" r="0" t="16569"/>
          <a:stretch/>
        </p:blipFill>
        <p:spPr>
          <a:xfrm>
            <a:off x="1683475" y="1302350"/>
            <a:ext cx="9782835" cy="4670475"/>
          </a:xfrm>
          <a:prstGeom prst="rect">
            <a:avLst/>
          </a:prstGeom>
          <a:noFill/>
          <a:ln>
            <a:noFill/>
          </a:ln>
        </p:spPr>
      </p:pic>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8" name="Shape 548"/>
        <p:cNvGrpSpPr/>
        <p:nvPr/>
      </p:nvGrpSpPr>
      <p:grpSpPr>
        <a:xfrm>
          <a:off x="0" y="0"/>
          <a:ext cx="0" cy="0"/>
          <a:chOff x="0" y="0"/>
          <a:chExt cx="0" cy="0"/>
        </a:xfrm>
      </p:grpSpPr>
      <p:grpSp>
        <p:nvGrpSpPr>
          <p:cNvPr id="549" name="Google Shape;549;p47"/>
          <p:cNvGrpSpPr/>
          <p:nvPr/>
        </p:nvGrpSpPr>
        <p:grpSpPr>
          <a:xfrm>
            <a:off x="-109407" y="0"/>
            <a:ext cx="12301407" cy="6858001"/>
            <a:chOff x="-356703" y="0"/>
            <a:chExt cx="12301407" cy="6858001"/>
          </a:xfrm>
        </p:grpSpPr>
        <p:pic>
          <p:nvPicPr>
            <p:cNvPr id="550" name="Google Shape;550;p47"/>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551" name="Google Shape;551;p47"/>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552" name="Google Shape;552;p47"/>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553" name="Google Shape;553;p47"/>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554" name="Google Shape;554;p47"/>
          <p:cNvCxnSpPr/>
          <p:nvPr/>
        </p:nvCxnSpPr>
        <p:spPr>
          <a:xfrm>
            <a:off x="247296" y="60363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555" name="Google Shape;555;p47"/>
          <p:cNvSpPr txBox="1"/>
          <p:nvPr/>
        </p:nvSpPr>
        <p:spPr>
          <a:xfrm>
            <a:off x="442300" y="1398100"/>
            <a:ext cx="11502300" cy="5232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b="1" lang="iw-IL" sz="1700" u="sng">
                <a:solidFill>
                  <a:srgbClr val="831B3E"/>
                </a:solidFill>
              </a:rPr>
              <a:t>Isn’t it </a:t>
            </a:r>
            <a:r>
              <a:rPr b="1" lang="iw-IL" sz="1700" u="sng">
                <a:solidFill>
                  <a:srgbClr val="831B3E"/>
                </a:solidFill>
              </a:rPr>
              <a:t>cooler</a:t>
            </a:r>
            <a:r>
              <a:rPr b="1" lang="iw-IL" sz="1700" u="sng">
                <a:solidFill>
                  <a:srgbClr val="831B3E"/>
                </a:solidFill>
              </a:rPr>
              <a:t>?</a:t>
            </a:r>
            <a:endParaRPr b="1" sz="1700" u="sng">
              <a:solidFill>
                <a:srgbClr val="831B3E"/>
              </a:solidFill>
            </a:endParaRPr>
          </a:p>
          <a:p>
            <a:pPr indent="0" lvl="0" marL="1371600" marR="0" rtl="0" algn="l">
              <a:lnSpc>
                <a:spcPct val="100000"/>
              </a:lnSpc>
              <a:spcBef>
                <a:spcPts val="0"/>
              </a:spcBef>
              <a:spcAft>
                <a:spcPts val="0"/>
              </a:spcAft>
              <a:buNone/>
            </a:pPr>
            <a:r>
              <a:t/>
            </a:r>
            <a:endParaRPr sz="1700">
              <a:solidFill>
                <a:srgbClr val="831B3E"/>
              </a:solidFill>
            </a:endParaRPr>
          </a:p>
        </p:txBody>
      </p:sp>
      <p:cxnSp>
        <p:nvCxnSpPr>
          <p:cNvPr id="556" name="Google Shape;556;p47"/>
          <p:cNvCxnSpPr/>
          <p:nvPr/>
        </p:nvCxnSpPr>
        <p:spPr>
          <a:xfrm>
            <a:off x="247296" y="10933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557" name="Google Shape;557;p47"/>
          <p:cNvSpPr txBox="1"/>
          <p:nvPr>
            <p:ph type="ctrTitle"/>
          </p:nvPr>
        </p:nvSpPr>
        <p:spPr>
          <a:xfrm>
            <a:off x="1076749" y="2190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Listing Structure: The EBC Description - 2</a:t>
            </a:r>
            <a:endParaRPr b="1" sz="3300">
              <a:solidFill>
                <a:srgbClr val="831B3E"/>
              </a:solidFill>
              <a:latin typeface="Arial"/>
              <a:ea typeface="Arial"/>
              <a:cs typeface="Arial"/>
              <a:sym typeface="Arial"/>
            </a:endParaRPr>
          </a:p>
        </p:txBody>
      </p:sp>
      <p:pic>
        <p:nvPicPr>
          <p:cNvPr id="558" name="Google Shape;558;p47"/>
          <p:cNvPicPr preferRelativeResize="0"/>
          <p:nvPr/>
        </p:nvPicPr>
        <p:blipFill>
          <a:blip r:embed="rId5">
            <a:alphaModFix/>
          </a:blip>
          <a:stretch>
            <a:fillRect/>
          </a:stretch>
        </p:blipFill>
        <p:spPr>
          <a:xfrm>
            <a:off x="3001800" y="1015850"/>
            <a:ext cx="5109519" cy="5730525"/>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2" name="Shape 562"/>
        <p:cNvGrpSpPr/>
        <p:nvPr/>
      </p:nvGrpSpPr>
      <p:grpSpPr>
        <a:xfrm>
          <a:off x="0" y="0"/>
          <a:ext cx="0" cy="0"/>
          <a:chOff x="0" y="0"/>
          <a:chExt cx="0" cy="0"/>
        </a:xfrm>
      </p:grpSpPr>
      <p:grpSp>
        <p:nvGrpSpPr>
          <p:cNvPr id="563" name="Google Shape;563;p48"/>
          <p:cNvGrpSpPr/>
          <p:nvPr/>
        </p:nvGrpSpPr>
        <p:grpSpPr>
          <a:xfrm>
            <a:off x="-109407" y="0"/>
            <a:ext cx="12301407" cy="6858001"/>
            <a:chOff x="-356703" y="0"/>
            <a:chExt cx="12301407" cy="6858001"/>
          </a:xfrm>
        </p:grpSpPr>
        <p:pic>
          <p:nvPicPr>
            <p:cNvPr id="564" name="Google Shape;564;p48"/>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565" name="Google Shape;565;p48"/>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566" name="Google Shape;566;p48"/>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567" name="Google Shape;567;p48"/>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568" name="Google Shape;568;p48"/>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569" name="Google Shape;569;p48"/>
          <p:cNvSpPr txBox="1"/>
          <p:nvPr/>
        </p:nvSpPr>
        <p:spPr>
          <a:xfrm>
            <a:off x="442300" y="1593200"/>
            <a:ext cx="11502300" cy="398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iw-IL" sz="1700" u="sng">
                <a:solidFill>
                  <a:srgbClr val="831B3E"/>
                </a:solidFill>
              </a:rPr>
              <a:t>The Benefits of Enhanced Brand Content</a:t>
            </a:r>
            <a:r>
              <a:rPr lang="iw-IL" sz="1700">
                <a:solidFill>
                  <a:srgbClr val="831B3E"/>
                </a:solidFill>
              </a:rPr>
              <a:t>:</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330200" lvl="0" marL="457200" marR="0" rtl="0" algn="l">
              <a:lnSpc>
                <a:spcPct val="100000"/>
              </a:lnSpc>
              <a:spcBef>
                <a:spcPts val="0"/>
              </a:spcBef>
              <a:spcAft>
                <a:spcPts val="0"/>
              </a:spcAft>
              <a:buClr>
                <a:srgbClr val="831B3E"/>
              </a:buClr>
              <a:buSzPts val="1600"/>
              <a:buChar char="●"/>
            </a:pPr>
            <a:r>
              <a:rPr lang="iw-IL" sz="1600" u="sng">
                <a:solidFill>
                  <a:schemeClr val="hlink"/>
                </a:solidFill>
                <a:hlinkClick r:id="rId5"/>
              </a:rPr>
              <a:t>No EBC</a:t>
            </a:r>
            <a:r>
              <a:rPr lang="iw-IL" sz="1600">
                <a:solidFill>
                  <a:srgbClr val="831B3E"/>
                </a:solidFill>
              </a:rPr>
              <a:t>: </a:t>
            </a:r>
            <a:endParaRPr sz="1600">
              <a:solidFill>
                <a:srgbClr val="831B3E"/>
              </a:solidFill>
            </a:endParaRPr>
          </a:p>
          <a:p>
            <a:pPr indent="0" lvl="0" marL="0" marR="0" rtl="0" algn="l">
              <a:lnSpc>
                <a:spcPct val="100000"/>
              </a:lnSpc>
              <a:spcBef>
                <a:spcPts val="0"/>
              </a:spcBef>
              <a:spcAft>
                <a:spcPts val="0"/>
              </a:spcAft>
              <a:buNone/>
            </a:pPr>
            <a:r>
              <a:t/>
            </a:r>
            <a:endParaRPr sz="1600">
              <a:solidFill>
                <a:srgbClr val="831B3E"/>
              </a:solidFill>
            </a:endParaRPr>
          </a:p>
          <a:p>
            <a:pPr indent="-330200" lvl="0" marL="457200" marR="0" rtl="0" algn="l">
              <a:lnSpc>
                <a:spcPct val="100000"/>
              </a:lnSpc>
              <a:spcBef>
                <a:spcPts val="0"/>
              </a:spcBef>
              <a:spcAft>
                <a:spcPts val="0"/>
              </a:spcAft>
              <a:buClr>
                <a:srgbClr val="831B3E"/>
              </a:buClr>
              <a:buSzPts val="1600"/>
              <a:buChar char="●"/>
            </a:pPr>
            <a:r>
              <a:rPr lang="iw-IL" sz="1600" u="sng">
                <a:solidFill>
                  <a:schemeClr val="hlink"/>
                </a:solidFill>
                <a:hlinkClick r:id="rId6"/>
              </a:rPr>
              <a:t>With A+</a:t>
            </a:r>
            <a:r>
              <a:rPr lang="iw-IL" sz="1600">
                <a:solidFill>
                  <a:srgbClr val="831B3E"/>
                </a:solidFill>
              </a:rPr>
              <a:t> </a:t>
            </a:r>
            <a:endParaRPr sz="1600">
              <a:solidFill>
                <a:srgbClr val="831B3E"/>
              </a:solidFill>
            </a:endParaRPr>
          </a:p>
          <a:p>
            <a:pPr indent="0" lvl="0" marL="0" marR="0" rtl="0" algn="l">
              <a:lnSpc>
                <a:spcPct val="100000"/>
              </a:lnSpc>
              <a:spcBef>
                <a:spcPts val="0"/>
              </a:spcBef>
              <a:spcAft>
                <a:spcPts val="0"/>
              </a:spcAft>
              <a:buNone/>
            </a:pPr>
            <a:r>
              <a:t/>
            </a:r>
            <a:endParaRPr sz="1600">
              <a:solidFill>
                <a:srgbClr val="831B3E"/>
              </a:solidFill>
            </a:endParaRPr>
          </a:p>
          <a:p>
            <a:pPr indent="-330200" lvl="0" marL="457200" marR="0" rtl="0" algn="l">
              <a:lnSpc>
                <a:spcPct val="100000"/>
              </a:lnSpc>
              <a:spcBef>
                <a:spcPts val="0"/>
              </a:spcBef>
              <a:spcAft>
                <a:spcPts val="0"/>
              </a:spcAft>
              <a:buClr>
                <a:srgbClr val="831B3E"/>
              </a:buClr>
              <a:buSzPts val="1600"/>
              <a:buChar char="●"/>
            </a:pPr>
            <a:r>
              <a:rPr lang="iw-IL" sz="1600" u="sng">
                <a:solidFill>
                  <a:schemeClr val="hlink"/>
                </a:solidFill>
                <a:hlinkClick r:id="rId7"/>
              </a:rPr>
              <a:t>With A++ (#1)</a:t>
            </a:r>
            <a:endParaRPr sz="1600">
              <a:solidFill>
                <a:srgbClr val="831B3E"/>
              </a:solidFill>
            </a:endParaRPr>
          </a:p>
          <a:p>
            <a:pPr indent="0" lvl="0" marL="0" marR="0" rtl="0" algn="l">
              <a:lnSpc>
                <a:spcPct val="100000"/>
              </a:lnSpc>
              <a:spcBef>
                <a:spcPts val="0"/>
              </a:spcBef>
              <a:spcAft>
                <a:spcPts val="0"/>
              </a:spcAft>
              <a:buNone/>
            </a:pPr>
            <a:r>
              <a:t/>
            </a:r>
            <a:endParaRPr sz="1600">
              <a:solidFill>
                <a:srgbClr val="831B3E"/>
              </a:solidFill>
            </a:endParaRPr>
          </a:p>
          <a:p>
            <a:pPr indent="-330200" lvl="0" marL="457200" marR="0" rtl="0" algn="l">
              <a:lnSpc>
                <a:spcPct val="100000"/>
              </a:lnSpc>
              <a:spcBef>
                <a:spcPts val="0"/>
              </a:spcBef>
              <a:spcAft>
                <a:spcPts val="0"/>
              </a:spcAft>
              <a:buClr>
                <a:srgbClr val="831B3E"/>
              </a:buClr>
              <a:buSzPts val="1600"/>
              <a:buChar char="●"/>
            </a:pPr>
            <a:r>
              <a:rPr lang="iw-IL" sz="1600" u="sng">
                <a:solidFill>
                  <a:schemeClr val="hlink"/>
                </a:solidFill>
                <a:hlinkClick r:id="rId8"/>
              </a:rPr>
              <a:t>With A++ (#2)</a:t>
            </a:r>
            <a:endParaRPr sz="1600">
              <a:solidFill>
                <a:srgbClr val="831B3E"/>
              </a:solidFill>
            </a:endParaRPr>
          </a:p>
          <a:p>
            <a:pPr indent="0" lvl="0" marL="0" marR="0" rtl="0" algn="l">
              <a:lnSpc>
                <a:spcPct val="100000"/>
              </a:lnSpc>
              <a:spcBef>
                <a:spcPts val="0"/>
              </a:spcBef>
              <a:spcAft>
                <a:spcPts val="0"/>
              </a:spcAft>
              <a:buNone/>
            </a:pPr>
            <a:r>
              <a:t/>
            </a:r>
            <a:endParaRPr sz="1600">
              <a:solidFill>
                <a:srgbClr val="831B3E"/>
              </a:solidFill>
            </a:endParaRPr>
          </a:p>
          <a:p>
            <a:pPr indent="0" lvl="0" marL="0" marR="0" rtl="0" algn="l">
              <a:lnSpc>
                <a:spcPct val="100000"/>
              </a:lnSpc>
              <a:spcBef>
                <a:spcPts val="0"/>
              </a:spcBef>
              <a:spcAft>
                <a:spcPts val="0"/>
              </a:spcAft>
              <a:buNone/>
            </a:pPr>
            <a:r>
              <a:t/>
            </a:r>
            <a:endParaRPr sz="1600">
              <a:solidFill>
                <a:srgbClr val="831B3E"/>
              </a:solidFill>
            </a:endParaRPr>
          </a:p>
          <a:p>
            <a:pPr indent="0" lvl="0" marL="0" marR="0" rtl="0" algn="l">
              <a:lnSpc>
                <a:spcPct val="100000"/>
              </a:lnSpc>
              <a:spcBef>
                <a:spcPts val="0"/>
              </a:spcBef>
              <a:spcAft>
                <a:spcPts val="0"/>
              </a:spcAft>
              <a:buNone/>
            </a:pPr>
            <a:r>
              <a:rPr lang="iw-IL" sz="1600">
                <a:solidFill>
                  <a:srgbClr val="831B3E"/>
                </a:solidFill>
              </a:rPr>
              <a:t>When could we join Premium A++?</a:t>
            </a:r>
            <a:endParaRPr sz="1600">
              <a:solidFill>
                <a:srgbClr val="831B3E"/>
              </a:solidFill>
            </a:endParaRPr>
          </a:p>
          <a:p>
            <a:pPr indent="0" lvl="0" marL="0" marR="0" rtl="0" algn="l">
              <a:lnSpc>
                <a:spcPct val="100000"/>
              </a:lnSpc>
              <a:spcBef>
                <a:spcPts val="0"/>
              </a:spcBef>
              <a:spcAft>
                <a:spcPts val="0"/>
              </a:spcAft>
              <a:buNone/>
            </a:pPr>
            <a:r>
              <a:t/>
            </a:r>
            <a:endParaRPr sz="1600">
              <a:solidFill>
                <a:srgbClr val="831B3E"/>
              </a:solidFill>
            </a:endParaRPr>
          </a:p>
          <a:p>
            <a:pPr indent="-330200" lvl="0" marL="457200" marR="0" rtl="0" algn="l">
              <a:lnSpc>
                <a:spcPct val="100000"/>
              </a:lnSpc>
              <a:spcBef>
                <a:spcPts val="0"/>
              </a:spcBef>
              <a:spcAft>
                <a:spcPts val="0"/>
              </a:spcAft>
              <a:buClr>
                <a:srgbClr val="831B3E"/>
              </a:buClr>
              <a:buSzPts val="1600"/>
              <a:buChar char="●"/>
            </a:pPr>
            <a:r>
              <a:rPr lang="iw-IL" sz="1600">
                <a:solidFill>
                  <a:srgbClr val="831B3E"/>
                </a:solidFill>
              </a:rPr>
              <a:t>When we will have several products which all are </a:t>
            </a:r>
            <a:r>
              <a:rPr lang="iw-IL" sz="1600">
                <a:solidFill>
                  <a:srgbClr val="831B3E"/>
                </a:solidFill>
              </a:rPr>
              <a:t>already</a:t>
            </a:r>
            <a:r>
              <a:rPr lang="iw-IL" sz="1600">
                <a:solidFill>
                  <a:srgbClr val="831B3E"/>
                </a:solidFill>
              </a:rPr>
              <a:t> on A+ &amp; A certain amount of approvals for A+ (currently 15), so there is what to aspire to on this, not for the </a:t>
            </a:r>
            <a:r>
              <a:rPr lang="iw-IL" sz="1600">
                <a:solidFill>
                  <a:srgbClr val="831B3E"/>
                </a:solidFill>
              </a:rPr>
              <a:t>beginning</a:t>
            </a:r>
            <a:r>
              <a:rPr lang="iw-IL" sz="1600">
                <a:solidFill>
                  <a:srgbClr val="831B3E"/>
                </a:solidFill>
              </a:rPr>
              <a:t>. </a:t>
            </a:r>
            <a:endParaRPr sz="1600">
              <a:solidFill>
                <a:srgbClr val="831B3E"/>
              </a:solidFill>
            </a:endParaRPr>
          </a:p>
          <a:p>
            <a:pPr indent="0" lvl="0" marL="0" marR="0" rtl="0" algn="l">
              <a:lnSpc>
                <a:spcPct val="100000"/>
              </a:lnSpc>
              <a:spcBef>
                <a:spcPts val="0"/>
              </a:spcBef>
              <a:spcAft>
                <a:spcPts val="0"/>
              </a:spcAft>
              <a:buNone/>
            </a:pPr>
            <a:r>
              <a:t/>
            </a:r>
            <a:endParaRPr sz="1700" u="sng">
              <a:solidFill>
                <a:srgbClr val="831B3E"/>
              </a:solidFill>
            </a:endParaRPr>
          </a:p>
        </p:txBody>
      </p:sp>
      <p:cxnSp>
        <p:nvCxnSpPr>
          <p:cNvPr id="570" name="Google Shape;570;p48"/>
          <p:cNvCxnSpPr/>
          <p:nvPr/>
        </p:nvCxnSpPr>
        <p:spPr>
          <a:xfrm>
            <a:off x="247296" y="15505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571" name="Google Shape;571;p48"/>
          <p:cNvSpPr txBox="1"/>
          <p:nvPr>
            <p:ph type="ctrTitle"/>
          </p:nvPr>
        </p:nvSpPr>
        <p:spPr>
          <a:xfrm>
            <a:off x="1076749" y="6000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EBC </a:t>
            </a:r>
            <a:r>
              <a:rPr b="1" lang="iw-IL" sz="2300">
                <a:solidFill>
                  <a:srgbClr val="831B3E"/>
                </a:solidFill>
                <a:latin typeface="Arial"/>
                <a:ea typeface="Arial"/>
                <a:cs typeface="Arial"/>
                <a:sym typeface="Arial"/>
              </a:rPr>
              <a:t>(A+ / Premium A+)</a:t>
            </a:r>
            <a:endParaRPr b="1" sz="2300">
              <a:solidFill>
                <a:srgbClr val="831B3E"/>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5" name="Shape 575"/>
        <p:cNvGrpSpPr/>
        <p:nvPr/>
      </p:nvGrpSpPr>
      <p:grpSpPr>
        <a:xfrm>
          <a:off x="0" y="0"/>
          <a:ext cx="0" cy="0"/>
          <a:chOff x="0" y="0"/>
          <a:chExt cx="0" cy="0"/>
        </a:xfrm>
      </p:grpSpPr>
      <p:grpSp>
        <p:nvGrpSpPr>
          <p:cNvPr id="576" name="Google Shape;576;p49"/>
          <p:cNvGrpSpPr/>
          <p:nvPr/>
        </p:nvGrpSpPr>
        <p:grpSpPr>
          <a:xfrm>
            <a:off x="-109407" y="0"/>
            <a:ext cx="12301407" cy="6858001"/>
            <a:chOff x="-356703" y="0"/>
            <a:chExt cx="12301407" cy="6858001"/>
          </a:xfrm>
        </p:grpSpPr>
        <p:pic>
          <p:nvPicPr>
            <p:cNvPr id="577" name="Google Shape;577;p49"/>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578" name="Google Shape;578;p49"/>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579" name="Google Shape;579;p49"/>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580" name="Google Shape;580;p49"/>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581" name="Google Shape;581;p49"/>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582" name="Google Shape;582;p49"/>
          <p:cNvSpPr txBox="1"/>
          <p:nvPr/>
        </p:nvSpPr>
        <p:spPr>
          <a:xfrm>
            <a:off x="442300" y="1169500"/>
            <a:ext cx="11502300" cy="44484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iw-IL" sz="1700">
                <a:solidFill>
                  <a:srgbClr val="831B3E"/>
                </a:solidFill>
              </a:rPr>
              <a:t>Many neglect this section when it can be used in high </a:t>
            </a:r>
            <a:r>
              <a:rPr lang="iw-IL" sz="1700">
                <a:solidFill>
                  <a:srgbClr val="831B3E"/>
                </a:solidFill>
              </a:rPr>
              <a:t>efficiency. By using this well, you gain more real estate, impression and an edge on those who don’t:</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Bad Qs, Bad answer if you wont join in (Its allowed as the seller), you will get “bad publicity”.</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KWs can be placed there, as well as Images.</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Today, relatively new - Can Add to your answer </a:t>
            </a:r>
            <a:r>
              <a:rPr b="1" lang="iw-IL" sz="1700" u="sng">
                <a:solidFill>
                  <a:srgbClr val="831B3E"/>
                </a:solidFill>
              </a:rPr>
              <a:t>also a video</a:t>
            </a:r>
            <a:r>
              <a:rPr lang="iw-IL" sz="1700">
                <a:solidFill>
                  <a:srgbClr val="831B3E"/>
                </a:solidFill>
              </a:rPr>
              <a:t> - HOW BIG IS THAT!!</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Sometimes if used correctly, can push the “bad” Qs down and have better Qs push up (the white ain’t as white as yesterday, but still fairly bright, as long as you are responding as the seller)</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Now, there is also a soft point - Bad actors can use it against us - So vigilance!</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rPr lang="iw-IL" sz="1700">
                <a:solidFill>
                  <a:srgbClr val="831B3E"/>
                </a:solidFill>
              </a:rPr>
              <a:t>OK, So how about some other idea that I heard of …. 😎</a:t>
            </a:r>
            <a:endParaRPr sz="1700">
              <a:solidFill>
                <a:srgbClr val="831B3E"/>
              </a:solidFill>
            </a:endParaRPr>
          </a:p>
          <a:p>
            <a:pPr indent="0" lvl="0" marL="1371600" marR="0" rtl="0" algn="l">
              <a:lnSpc>
                <a:spcPct val="100000"/>
              </a:lnSpc>
              <a:spcBef>
                <a:spcPts val="0"/>
              </a:spcBef>
              <a:spcAft>
                <a:spcPts val="0"/>
              </a:spcAft>
              <a:buNone/>
            </a:pPr>
            <a:r>
              <a:t/>
            </a:r>
            <a:endParaRPr sz="1700">
              <a:solidFill>
                <a:srgbClr val="831B3E"/>
              </a:solidFill>
            </a:endParaRPr>
          </a:p>
        </p:txBody>
      </p:sp>
      <p:cxnSp>
        <p:nvCxnSpPr>
          <p:cNvPr id="583" name="Google Shape;583;p49"/>
          <p:cNvCxnSpPr/>
          <p:nvPr/>
        </p:nvCxnSpPr>
        <p:spPr>
          <a:xfrm>
            <a:off x="247296" y="10171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584" name="Google Shape;584;p49"/>
          <p:cNvSpPr txBox="1"/>
          <p:nvPr>
            <p:ph type="ctrTitle"/>
          </p:nvPr>
        </p:nvSpPr>
        <p:spPr>
          <a:xfrm>
            <a:off x="1076749" y="-95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Listing Structure: The Q&amp;A</a:t>
            </a:r>
            <a:endParaRPr b="1" sz="2400">
              <a:solidFill>
                <a:srgbClr val="831B3E"/>
              </a:solidFill>
              <a:latin typeface="Arial"/>
              <a:ea typeface="Arial"/>
              <a:cs typeface="Arial"/>
              <a:sym typeface="Aria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582"/>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8" name="Shape 588"/>
        <p:cNvGrpSpPr/>
        <p:nvPr/>
      </p:nvGrpSpPr>
      <p:grpSpPr>
        <a:xfrm>
          <a:off x="0" y="0"/>
          <a:ext cx="0" cy="0"/>
          <a:chOff x="0" y="0"/>
          <a:chExt cx="0" cy="0"/>
        </a:xfrm>
      </p:grpSpPr>
      <p:grpSp>
        <p:nvGrpSpPr>
          <p:cNvPr id="589" name="Google Shape;589;p50"/>
          <p:cNvGrpSpPr/>
          <p:nvPr/>
        </p:nvGrpSpPr>
        <p:grpSpPr>
          <a:xfrm>
            <a:off x="-109407" y="0"/>
            <a:ext cx="12301407" cy="6858001"/>
            <a:chOff x="-356703" y="0"/>
            <a:chExt cx="12301407" cy="6858001"/>
          </a:xfrm>
        </p:grpSpPr>
        <p:pic>
          <p:nvPicPr>
            <p:cNvPr id="590" name="Google Shape;590;p50"/>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591" name="Google Shape;591;p50"/>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592" name="Google Shape;592;p50"/>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593" name="Google Shape;593;p50"/>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594" name="Google Shape;594;p50"/>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595" name="Google Shape;595;p50"/>
          <p:cNvSpPr txBox="1"/>
          <p:nvPr/>
        </p:nvSpPr>
        <p:spPr>
          <a:xfrm>
            <a:off x="442300" y="1398100"/>
            <a:ext cx="11502300" cy="785100"/>
          </a:xfrm>
          <a:prstGeom prst="rect">
            <a:avLst/>
          </a:prstGeom>
          <a:noFill/>
          <a:ln>
            <a:noFill/>
          </a:ln>
        </p:spPr>
        <p:txBody>
          <a:bodyPr anchorCtr="0" anchor="t" bIns="0" lIns="0" spcFirstLastPara="1" rIns="0" wrap="square" tIns="0">
            <a:spAutoFit/>
          </a:bodyPr>
          <a:lstStyle/>
          <a:p>
            <a:pPr indent="0" lvl="0" marL="0" rtl="0" algn="l">
              <a:spcBef>
                <a:spcPts val="1100"/>
              </a:spcBef>
              <a:spcAft>
                <a:spcPts val="0"/>
              </a:spcAft>
              <a:buNone/>
            </a:pPr>
            <a:r>
              <a:t/>
            </a:r>
            <a:endParaRPr sz="1700">
              <a:solidFill>
                <a:srgbClr val="831B3E"/>
              </a:solidFill>
            </a:endParaRPr>
          </a:p>
          <a:p>
            <a:pPr indent="0" lvl="0" marL="1828800" marR="0" rtl="0" algn="l">
              <a:lnSpc>
                <a:spcPct val="100000"/>
              </a:lnSpc>
              <a:spcBef>
                <a:spcPts val="0"/>
              </a:spcBef>
              <a:spcAft>
                <a:spcPts val="0"/>
              </a:spcAft>
              <a:buNone/>
            </a:pPr>
            <a:r>
              <a:t/>
            </a:r>
            <a:endParaRPr sz="1700">
              <a:solidFill>
                <a:srgbClr val="831B3E"/>
              </a:solidFill>
            </a:endParaRPr>
          </a:p>
          <a:p>
            <a:pPr indent="0" lvl="0" marL="1371600" marR="0" rtl="0" algn="l">
              <a:lnSpc>
                <a:spcPct val="100000"/>
              </a:lnSpc>
              <a:spcBef>
                <a:spcPts val="0"/>
              </a:spcBef>
              <a:spcAft>
                <a:spcPts val="0"/>
              </a:spcAft>
              <a:buNone/>
            </a:pPr>
            <a:r>
              <a:t/>
            </a:r>
            <a:endParaRPr sz="1700">
              <a:solidFill>
                <a:srgbClr val="831B3E"/>
              </a:solidFill>
            </a:endParaRPr>
          </a:p>
        </p:txBody>
      </p:sp>
      <p:cxnSp>
        <p:nvCxnSpPr>
          <p:cNvPr id="596" name="Google Shape;596;p50"/>
          <p:cNvCxnSpPr/>
          <p:nvPr/>
        </p:nvCxnSpPr>
        <p:spPr>
          <a:xfrm>
            <a:off x="247296" y="10933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597" name="Google Shape;597;p50"/>
          <p:cNvSpPr txBox="1"/>
          <p:nvPr>
            <p:ph type="ctrTitle"/>
          </p:nvPr>
        </p:nvSpPr>
        <p:spPr>
          <a:xfrm>
            <a:off x="1076749" y="-95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Listing Structure: The Q&amp;A</a:t>
            </a:r>
            <a:endParaRPr b="1" sz="3300">
              <a:solidFill>
                <a:srgbClr val="831B3E"/>
              </a:solidFill>
              <a:latin typeface="Arial"/>
              <a:ea typeface="Arial"/>
              <a:cs typeface="Arial"/>
              <a:sym typeface="Arial"/>
            </a:endParaRPr>
          </a:p>
        </p:txBody>
      </p:sp>
      <p:pic>
        <p:nvPicPr>
          <p:cNvPr id="598" name="Google Shape;598;p50"/>
          <p:cNvPicPr preferRelativeResize="0"/>
          <p:nvPr/>
        </p:nvPicPr>
        <p:blipFill rotWithShape="1">
          <a:blip r:embed="rId5">
            <a:alphaModFix/>
          </a:blip>
          <a:srcRect b="0" l="0" r="32000" t="0"/>
          <a:stretch/>
        </p:blipFill>
        <p:spPr>
          <a:xfrm>
            <a:off x="5551376" y="1093300"/>
            <a:ext cx="5449625" cy="4790649"/>
          </a:xfrm>
          <a:prstGeom prst="rect">
            <a:avLst/>
          </a:prstGeom>
          <a:noFill/>
          <a:ln>
            <a:noFill/>
          </a:ln>
        </p:spPr>
      </p:pic>
      <p:pic>
        <p:nvPicPr>
          <p:cNvPr id="599" name="Google Shape;599;p50"/>
          <p:cNvPicPr preferRelativeResize="0"/>
          <p:nvPr/>
        </p:nvPicPr>
        <p:blipFill rotWithShape="1">
          <a:blip r:embed="rId6">
            <a:alphaModFix/>
          </a:blip>
          <a:srcRect b="82121" l="1011" r="42770" t="0"/>
          <a:stretch/>
        </p:blipFill>
        <p:spPr>
          <a:xfrm>
            <a:off x="173150" y="1093300"/>
            <a:ext cx="4824401" cy="995400"/>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3" name="Shape 603"/>
        <p:cNvGrpSpPr/>
        <p:nvPr/>
      </p:nvGrpSpPr>
      <p:grpSpPr>
        <a:xfrm>
          <a:off x="0" y="0"/>
          <a:ext cx="0" cy="0"/>
          <a:chOff x="0" y="0"/>
          <a:chExt cx="0" cy="0"/>
        </a:xfrm>
      </p:grpSpPr>
      <p:grpSp>
        <p:nvGrpSpPr>
          <p:cNvPr id="604" name="Google Shape;604;p51"/>
          <p:cNvGrpSpPr/>
          <p:nvPr/>
        </p:nvGrpSpPr>
        <p:grpSpPr>
          <a:xfrm>
            <a:off x="-109407" y="0"/>
            <a:ext cx="12301407" cy="6858001"/>
            <a:chOff x="-356703" y="0"/>
            <a:chExt cx="12301407" cy="6858001"/>
          </a:xfrm>
        </p:grpSpPr>
        <p:pic>
          <p:nvPicPr>
            <p:cNvPr id="605" name="Google Shape;605;p51"/>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606" name="Google Shape;606;p51"/>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607" name="Google Shape;607;p51"/>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608" name="Google Shape;608;p51"/>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609" name="Google Shape;609;p51"/>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610" name="Google Shape;610;p51"/>
          <p:cNvSpPr txBox="1"/>
          <p:nvPr/>
        </p:nvSpPr>
        <p:spPr>
          <a:xfrm>
            <a:off x="442300" y="1398100"/>
            <a:ext cx="11502300" cy="44946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iw-IL" sz="1700" u="sng">
                <a:solidFill>
                  <a:srgbClr val="831B3E"/>
                </a:solidFill>
              </a:rPr>
              <a:t>Back-End side</a:t>
            </a:r>
            <a:endParaRPr sz="1700" u="sng">
              <a:solidFill>
                <a:srgbClr val="831B3E"/>
              </a:solidFill>
            </a:endParaRPr>
          </a:p>
          <a:p>
            <a:pPr indent="0" lvl="0" marL="0" marR="0" rtl="0" algn="l">
              <a:lnSpc>
                <a:spcPct val="100000"/>
              </a:lnSpc>
              <a:spcBef>
                <a:spcPts val="0"/>
              </a:spcBef>
              <a:spcAft>
                <a:spcPts val="0"/>
              </a:spcAft>
              <a:buNone/>
            </a:pPr>
            <a:r>
              <a:t/>
            </a:r>
            <a:endParaRPr sz="1700" u="sng">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More room for KWs </a:t>
            </a:r>
            <a:endParaRPr sz="1700">
              <a:solidFill>
                <a:srgbClr val="831B3E"/>
              </a:solidFill>
            </a:endParaRPr>
          </a:p>
          <a:p>
            <a:pPr indent="-323850" lvl="0" marL="1828800" rtl="0" algn="l">
              <a:spcBef>
                <a:spcPts val="0"/>
              </a:spcBef>
              <a:spcAft>
                <a:spcPts val="0"/>
              </a:spcAft>
              <a:buClr>
                <a:srgbClr val="831B3E"/>
              </a:buClr>
              <a:buSzPts val="1500"/>
              <a:buChar char="●"/>
            </a:pPr>
            <a:r>
              <a:rPr lang="iw-IL" sz="1500">
                <a:solidFill>
                  <a:srgbClr val="831B3E"/>
                </a:solidFill>
              </a:rPr>
              <a:t>Generally 250 bytes</a:t>
            </a:r>
            <a:endParaRPr sz="1500">
              <a:solidFill>
                <a:srgbClr val="831B3E"/>
              </a:solidFill>
            </a:endParaRPr>
          </a:p>
          <a:p>
            <a:pPr indent="0" lvl="0" marL="182880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Back-End side is where we edit our listing. This the customer do not see. </a:t>
            </a:r>
            <a:r>
              <a:rPr lang="iw-IL" sz="1700">
                <a:solidFill>
                  <a:srgbClr val="831B3E"/>
                </a:solidFill>
              </a:rPr>
              <a:t>Visible</a:t>
            </a:r>
            <a:r>
              <a:rPr lang="iw-IL" sz="1700">
                <a:solidFill>
                  <a:srgbClr val="831B3E"/>
                </a:solidFill>
              </a:rPr>
              <a:t> </a:t>
            </a:r>
            <a:r>
              <a:rPr b="1" lang="iw-IL" sz="1700">
                <a:solidFill>
                  <a:srgbClr val="831B3E"/>
                </a:solidFill>
              </a:rPr>
              <a:t>only</a:t>
            </a:r>
            <a:r>
              <a:rPr lang="iw-IL" sz="1700">
                <a:solidFill>
                  <a:srgbClr val="831B3E"/>
                </a:solidFill>
              </a:rPr>
              <a:t> to amazon and the seller.</a:t>
            </a:r>
            <a:endParaRPr sz="1700">
              <a:solidFill>
                <a:srgbClr val="831B3E"/>
              </a:solidFill>
            </a:endParaRPr>
          </a:p>
          <a:p>
            <a:pPr indent="0" lvl="0" marL="182880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We can add there KW that we have not found place in our listing like, weaker Kws</a:t>
            </a:r>
            <a:endParaRPr sz="1700">
              <a:solidFill>
                <a:srgbClr val="831B3E"/>
              </a:solidFill>
            </a:endParaRPr>
          </a:p>
          <a:p>
            <a:pPr indent="-323850" lvl="0" marL="1828800" marR="0" rtl="0" algn="l">
              <a:lnSpc>
                <a:spcPct val="100000"/>
              </a:lnSpc>
              <a:spcBef>
                <a:spcPts val="0"/>
              </a:spcBef>
              <a:spcAft>
                <a:spcPts val="0"/>
              </a:spcAft>
              <a:buClr>
                <a:srgbClr val="831B3E"/>
              </a:buClr>
              <a:buSzPts val="1500"/>
              <a:buChar char="●"/>
            </a:pPr>
            <a:r>
              <a:rPr lang="iw-IL" sz="1500">
                <a:solidFill>
                  <a:srgbClr val="831B3E"/>
                </a:solidFill>
              </a:rPr>
              <a:t>Kws that you found </a:t>
            </a:r>
            <a:r>
              <a:rPr lang="iw-IL" sz="1500" u="sng">
                <a:solidFill>
                  <a:srgbClr val="831B3E"/>
                </a:solidFill>
              </a:rPr>
              <a:t>no logic</a:t>
            </a:r>
            <a:r>
              <a:rPr lang="iw-IL" sz="1500">
                <a:solidFill>
                  <a:srgbClr val="831B3E"/>
                </a:solidFill>
              </a:rPr>
              <a:t> in placing but they have ranking/searching meaning still</a:t>
            </a:r>
            <a:endParaRPr sz="1500">
              <a:solidFill>
                <a:srgbClr val="831B3E"/>
              </a:solidFill>
            </a:endParaRPr>
          </a:p>
          <a:p>
            <a:pPr indent="-323850" lvl="0" marL="1828800" marR="0" rtl="0" algn="l">
              <a:lnSpc>
                <a:spcPct val="100000"/>
              </a:lnSpc>
              <a:spcBef>
                <a:spcPts val="0"/>
              </a:spcBef>
              <a:spcAft>
                <a:spcPts val="0"/>
              </a:spcAft>
              <a:buClr>
                <a:srgbClr val="831B3E"/>
              </a:buClr>
              <a:buSzPts val="1500"/>
              <a:buChar char="●"/>
            </a:pPr>
            <a:r>
              <a:rPr lang="iw-IL" sz="1500">
                <a:solidFill>
                  <a:srgbClr val="831B3E"/>
                </a:solidFill>
              </a:rPr>
              <a:t>Spanish words in US (Spanish in USA, slang, professional common terms)</a:t>
            </a:r>
            <a:endParaRPr sz="1500">
              <a:solidFill>
                <a:srgbClr val="831B3E"/>
              </a:solidFill>
            </a:endParaRPr>
          </a:p>
          <a:p>
            <a:pPr indent="-323850" lvl="0" marL="1828800" marR="0" rtl="0" algn="l">
              <a:lnSpc>
                <a:spcPct val="100000"/>
              </a:lnSpc>
              <a:spcBef>
                <a:spcPts val="0"/>
              </a:spcBef>
              <a:spcAft>
                <a:spcPts val="0"/>
              </a:spcAft>
              <a:buClr>
                <a:srgbClr val="831B3E"/>
              </a:buClr>
              <a:buSzPts val="1500"/>
              <a:buChar char="●"/>
            </a:pPr>
            <a:r>
              <a:rPr lang="iw-IL" sz="1500">
                <a:solidFill>
                  <a:srgbClr val="831B3E"/>
                </a:solidFill>
              </a:rPr>
              <a:t>No need for both plural and singular version of the word.</a:t>
            </a:r>
            <a:endParaRPr sz="1500">
              <a:solidFill>
                <a:srgbClr val="831B3E"/>
              </a:solidFill>
            </a:endParaRPr>
          </a:p>
          <a:p>
            <a:pPr indent="-323850" lvl="0" marL="1828800" marR="0" rtl="0" algn="l">
              <a:lnSpc>
                <a:spcPct val="100000"/>
              </a:lnSpc>
              <a:spcBef>
                <a:spcPts val="0"/>
              </a:spcBef>
              <a:spcAft>
                <a:spcPts val="0"/>
              </a:spcAft>
              <a:buClr>
                <a:srgbClr val="831B3E"/>
              </a:buClr>
              <a:buSzPts val="1500"/>
              <a:buChar char="●"/>
            </a:pPr>
            <a:r>
              <a:rPr lang="iw-IL" sz="1500">
                <a:solidFill>
                  <a:srgbClr val="831B3E"/>
                </a:solidFill>
              </a:rPr>
              <a:t>There are other ways and places to add more KW in the backend, but this is the most common (</a:t>
            </a:r>
            <a:r>
              <a:rPr lang="iw-IL" sz="1500" u="sng">
                <a:solidFill>
                  <a:srgbClr val="831B3E"/>
                </a:solidFill>
              </a:rPr>
              <a:t>subject matter</a:t>
            </a:r>
            <a:r>
              <a:rPr lang="iw-IL" sz="1500">
                <a:solidFill>
                  <a:srgbClr val="831B3E"/>
                </a:solidFill>
              </a:rPr>
              <a:t>…).</a:t>
            </a:r>
            <a:endParaRPr sz="1500">
              <a:solidFill>
                <a:srgbClr val="831B3E"/>
              </a:solidFill>
            </a:endParaRPr>
          </a:p>
          <a:p>
            <a:pPr indent="-323850" lvl="0" marL="1828800" marR="0" rtl="0" algn="l">
              <a:lnSpc>
                <a:spcPct val="100000"/>
              </a:lnSpc>
              <a:spcBef>
                <a:spcPts val="0"/>
              </a:spcBef>
              <a:spcAft>
                <a:spcPts val="0"/>
              </a:spcAft>
              <a:buClr>
                <a:srgbClr val="831B3E"/>
              </a:buClr>
              <a:buSzPts val="1500"/>
              <a:buChar char="●"/>
            </a:pPr>
            <a:r>
              <a:rPr lang="iw-IL" sz="1500">
                <a:solidFill>
                  <a:srgbClr val="831B3E"/>
                </a:solidFill>
              </a:rPr>
              <a:t>Here also – </a:t>
            </a:r>
            <a:r>
              <a:rPr lang="iw-IL" sz="1500" u="sng">
                <a:solidFill>
                  <a:srgbClr val="831B3E"/>
                </a:solidFill>
              </a:rPr>
              <a:t>No</a:t>
            </a:r>
            <a:r>
              <a:rPr lang="iw-IL" sz="1500">
                <a:solidFill>
                  <a:srgbClr val="831B3E"/>
                </a:solidFill>
              </a:rPr>
              <a:t> other’s brands.</a:t>
            </a:r>
            <a:endParaRPr sz="1500">
              <a:solidFill>
                <a:srgbClr val="831B3E"/>
              </a:solidFill>
            </a:endParaRPr>
          </a:p>
          <a:p>
            <a:pPr indent="0" lvl="0" marL="0" marR="0" rtl="0" algn="l">
              <a:lnSpc>
                <a:spcPct val="100000"/>
              </a:lnSpc>
              <a:spcBef>
                <a:spcPts val="0"/>
              </a:spcBef>
              <a:spcAft>
                <a:spcPts val="0"/>
              </a:spcAft>
              <a:buNone/>
            </a:pPr>
            <a:r>
              <a:t/>
            </a:r>
            <a:endParaRPr sz="15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For the rest of the info of our product, like:</a:t>
            </a:r>
            <a:endParaRPr sz="1700">
              <a:solidFill>
                <a:srgbClr val="831B3E"/>
              </a:solidFill>
            </a:endParaRPr>
          </a:p>
          <a:p>
            <a:pPr indent="-336550" lvl="0" marL="1828800" marR="0" rtl="0" algn="l">
              <a:lnSpc>
                <a:spcPct val="100000"/>
              </a:lnSpc>
              <a:spcBef>
                <a:spcPts val="0"/>
              </a:spcBef>
              <a:spcAft>
                <a:spcPts val="0"/>
              </a:spcAft>
              <a:buClr>
                <a:srgbClr val="831B3E"/>
              </a:buClr>
              <a:buSzPts val="1700"/>
              <a:buChar char="●"/>
            </a:pPr>
            <a:r>
              <a:rPr lang="iw-IL" sz="1700">
                <a:solidFill>
                  <a:srgbClr val="831B3E"/>
                </a:solidFill>
              </a:rPr>
              <a:t>You can enter also size, weight, other features of the product.  </a:t>
            </a:r>
            <a:endParaRPr sz="1700">
              <a:solidFill>
                <a:srgbClr val="831B3E"/>
              </a:solidFill>
            </a:endParaRPr>
          </a:p>
          <a:p>
            <a:pPr indent="-336550" lvl="0" marL="1828800" marR="0" rtl="0" algn="l">
              <a:lnSpc>
                <a:spcPct val="100000"/>
              </a:lnSpc>
              <a:spcBef>
                <a:spcPts val="0"/>
              </a:spcBef>
              <a:spcAft>
                <a:spcPts val="0"/>
              </a:spcAft>
              <a:buClr>
                <a:srgbClr val="831B3E"/>
              </a:buClr>
              <a:buSzPts val="1700"/>
              <a:buChar char="●"/>
            </a:pPr>
            <a:r>
              <a:rPr lang="iw-IL" sz="1700">
                <a:solidFill>
                  <a:srgbClr val="831B3E"/>
                </a:solidFill>
              </a:rPr>
              <a:t>What ever you can fill it is good, as long as under the guidelines. - </a:t>
            </a:r>
            <a:r>
              <a:rPr lang="iw-IL" sz="1700" u="sng">
                <a:solidFill>
                  <a:srgbClr val="831B3E"/>
                </a:solidFill>
              </a:rPr>
              <a:t>Has Importance!</a:t>
            </a:r>
            <a:r>
              <a:rPr lang="iw-IL" sz="1700">
                <a:solidFill>
                  <a:srgbClr val="831B3E"/>
                </a:solidFill>
              </a:rPr>
              <a:t> 	 	 	</a:t>
            </a:r>
            <a:endParaRPr sz="1700">
              <a:solidFill>
                <a:srgbClr val="831B3E"/>
              </a:solidFill>
            </a:endParaRPr>
          </a:p>
          <a:p>
            <a:pPr indent="-336550" lvl="0" marL="1828800" rtl="0" algn="l">
              <a:spcBef>
                <a:spcPts val="0"/>
              </a:spcBef>
              <a:spcAft>
                <a:spcPts val="0"/>
              </a:spcAft>
              <a:buClr>
                <a:srgbClr val="831B3E"/>
              </a:buClr>
              <a:buSzPts val="1700"/>
              <a:buChar char="●"/>
            </a:pPr>
            <a:r>
              <a:rPr lang="iw-IL" sz="1700">
                <a:solidFill>
                  <a:srgbClr val="831B3E"/>
                </a:solidFill>
              </a:rPr>
              <a:t>Parent Child variation</a:t>
            </a:r>
            <a:endParaRPr sz="1700">
              <a:solidFill>
                <a:srgbClr val="831B3E"/>
              </a:solidFill>
            </a:endParaRPr>
          </a:p>
        </p:txBody>
      </p:sp>
      <p:cxnSp>
        <p:nvCxnSpPr>
          <p:cNvPr id="611" name="Google Shape;611;p51"/>
          <p:cNvCxnSpPr/>
          <p:nvPr/>
        </p:nvCxnSpPr>
        <p:spPr>
          <a:xfrm>
            <a:off x="247296" y="13981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612" name="Google Shape;612;p51"/>
          <p:cNvSpPr txBox="1"/>
          <p:nvPr>
            <p:ph type="ctrTitle"/>
          </p:nvPr>
        </p:nvSpPr>
        <p:spPr>
          <a:xfrm>
            <a:off x="1076749" y="2190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a:t>
            </a:r>
            <a:r>
              <a:rPr b="1" lang="iw-IL" sz="3100">
                <a:solidFill>
                  <a:srgbClr val="831B3E"/>
                </a:solidFill>
                <a:latin typeface="Arial"/>
                <a:ea typeface="Arial"/>
                <a:cs typeface="Arial"/>
                <a:sym typeface="Arial"/>
              </a:rPr>
              <a:t>Back-End KWs &amp; More</a:t>
            </a:r>
            <a:endParaRPr b="1" sz="3100">
              <a:solidFill>
                <a:srgbClr val="831B3E"/>
              </a:solidFill>
              <a:latin typeface="Arial"/>
              <a:ea typeface="Arial"/>
              <a:cs typeface="Arial"/>
              <a:sym typeface="Arial"/>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25" name="Shape 125"/>
        <p:cNvGrpSpPr/>
        <p:nvPr/>
      </p:nvGrpSpPr>
      <p:grpSpPr>
        <a:xfrm>
          <a:off x="0" y="0"/>
          <a:ext cx="0" cy="0"/>
          <a:chOff x="0" y="0"/>
          <a:chExt cx="0" cy="0"/>
        </a:xfrm>
      </p:grpSpPr>
      <p:grpSp>
        <p:nvGrpSpPr>
          <p:cNvPr id="126" name="Google Shape;126;p16"/>
          <p:cNvGrpSpPr/>
          <p:nvPr/>
        </p:nvGrpSpPr>
        <p:grpSpPr>
          <a:xfrm>
            <a:off x="-109407" y="0"/>
            <a:ext cx="12301407" cy="6858001"/>
            <a:chOff x="-356703" y="0"/>
            <a:chExt cx="12301407" cy="6858001"/>
          </a:xfrm>
        </p:grpSpPr>
        <p:pic>
          <p:nvPicPr>
            <p:cNvPr id="127" name="Google Shape;127;p16"/>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128" name="Google Shape;128;p16"/>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129" name="Google Shape;129;p16"/>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130" name="Google Shape;130;p16"/>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131" name="Google Shape;131;p16"/>
          <p:cNvCxnSpPr/>
          <p:nvPr/>
        </p:nvCxnSpPr>
        <p:spPr>
          <a:xfrm>
            <a:off x="247296" y="59601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132" name="Google Shape;132;p16"/>
          <p:cNvSpPr txBox="1"/>
          <p:nvPr/>
        </p:nvSpPr>
        <p:spPr>
          <a:xfrm>
            <a:off x="389550" y="1475550"/>
            <a:ext cx="11502300" cy="51513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50"/>
              </a:spcBef>
              <a:spcAft>
                <a:spcPts val="0"/>
              </a:spcAft>
              <a:buNone/>
            </a:pPr>
            <a:r>
              <a:rPr lang="iw-IL" sz="1800">
                <a:solidFill>
                  <a:srgbClr val="831B3E"/>
                </a:solidFill>
              </a:rPr>
              <a:t>Our </a:t>
            </a:r>
            <a:r>
              <a:rPr lang="iw-IL" sz="1800">
                <a:solidFill>
                  <a:srgbClr val="831B3E"/>
                </a:solidFill>
              </a:rPr>
              <a:t>purpose</a:t>
            </a:r>
            <a:r>
              <a:rPr lang="iw-IL" sz="1800">
                <a:solidFill>
                  <a:srgbClr val="831B3E"/>
                </a:solidFill>
              </a:rPr>
              <a:t> is to make the </a:t>
            </a:r>
            <a:r>
              <a:rPr lang="iw-IL" sz="1800">
                <a:solidFill>
                  <a:srgbClr val="831B3E"/>
                </a:solidFill>
              </a:rPr>
              <a:t>listing SO GOOD that</a:t>
            </a:r>
            <a:r>
              <a:rPr lang="iw-IL" sz="1800">
                <a:solidFill>
                  <a:srgbClr val="831B3E"/>
                </a:solidFill>
              </a:rPr>
              <a:t> once the </a:t>
            </a:r>
            <a:r>
              <a:rPr b="1" lang="iw-IL" sz="1800">
                <a:solidFill>
                  <a:srgbClr val="831B3E"/>
                </a:solidFill>
              </a:rPr>
              <a:t>RIGHT</a:t>
            </a:r>
            <a:r>
              <a:rPr lang="iw-IL" sz="1800">
                <a:solidFill>
                  <a:srgbClr val="831B3E"/>
                </a:solidFill>
              </a:rPr>
              <a:t> customer lands on it, he gets the the right impression from our listing and </a:t>
            </a:r>
            <a:r>
              <a:rPr lang="iw-IL" sz="1800">
                <a:solidFill>
                  <a:srgbClr val="831B3E"/>
                </a:solidFill>
              </a:rPr>
              <a:t>product</a:t>
            </a:r>
            <a:r>
              <a:rPr lang="iw-IL" sz="1800">
                <a:solidFill>
                  <a:srgbClr val="831B3E"/>
                </a:solidFill>
              </a:rPr>
              <a:t>. From his point of view that would mean:</a:t>
            </a:r>
            <a:endParaRPr sz="1800">
              <a:solidFill>
                <a:srgbClr val="831B3E"/>
              </a:solidFill>
            </a:endParaRPr>
          </a:p>
          <a:p>
            <a:pPr indent="0" lvl="0" marL="0" marR="0" rtl="0" algn="l">
              <a:lnSpc>
                <a:spcPct val="100000"/>
              </a:lnSpc>
              <a:spcBef>
                <a:spcPts val="50"/>
              </a:spcBef>
              <a:spcAft>
                <a:spcPts val="0"/>
              </a:spcAft>
              <a:buNone/>
            </a:pPr>
            <a:r>
              <a:t/>
            </a:r>
            <a:endParaRPr sz="1800">
              <a:solidFill>
                <a:srgbClr val="831B3E"/>
              </a:solidFill>
            </a:endParaRPr>
          </a:p>
          <a:p>
            <a:pPr indent="-336550" lvl="0" marL="1371600" rtl="0" algn="l">
              <a:lnSpc>
                <a:spcPct val="100000"/>
              </a:lnSpc>
              <a:spcBef>
                <a:spcPts val="50"/>
              </a:spcBef>
              <a:spcAft>
                <a:spcPts val="0"/>
              </a:spcAft>
              <a:buClr>
                <a:srgbClr val="831B3E"/>
              </a:buClr>
              <a:buSzPts val="1700"/>
              <a:buChar char="●"/>
            </a:pPr>
            <a:r>
              <a:rPr lang="iw-IL" sz="1700">
                <a:solidFill>
                  <a:srgbClr val="831B3E"/>
                </a:solidFill>
              </a:rPr>
              <a:t>He got to the </a:t>
            </a:r>
            <a:r>
              <a:rPr b="1" lang="iw-IL" sz="1700">
                <a:solidFill>
                  <a:srgbClr val="831B3E"/>
                </a:solidFill>
              </a:rPr>
              <a:t>right</a:t>
            </a:r>
            <a:r>
              <a:rPr lang="iw-IL" sz="1700">
                <a:solidFill>
                  <a:srgbClr val="831B3E"/>
                </a:solidFill>
              </a:rPr>
              <a:t> </a:t>
            </a:r>
            <a:r>
              <a:rPr b="1" lang="iw-IL" sz="1700">
                <a:solidFill>
                  <a:srgbClr val="831B3E"/>
                </a:solidFill>
              </a:rPr>
              <a:t>product</a:t>
            </a:r>
            <a:r>
              <a:rPr lang="iw-IL" sz="1700">
                <a:solidFill>
                  <a:srgbClr val="831B3E"/>
                </a:solidFill>
              </a:rPr>
              <a:t> he was searching for</a:t>
            </a:r>
            <a:endParaRPr sz="1700">
              <a:solidFill>
                <a:srgbClr val="831B3E"/>
              </a:solidFill>
            </a:endParaRPr>
          </a:p>
          <a:p>
            <a:pPr indent="0" lvl="0" marL="0" rtl="0" algn="l">
              <a:lnSpc>
                <a:spcPct val="100000"/>
              </a:lnSpc>
              <a:spcBef>
                <a:spcPts val="50"/>
              </a:spcBef>
              <a:spcAft>
                <a:spcPts val="0"/>
              </a:spcAft>
              <a:buNone/>
            </a:pPr>
            <a:r>
              <a:t/>
            </a:r>
            <a:endParaRPr sz="1700">
              <a:solidFill>
                <a:srgbClr val="831B3E"/>
              </a:solidFill>
            </a:endParaRPr>
          </a:p>
          <a:p>
            <a:pPr indent="-336550" lvl="0" marL="1371600" rtl="0" algn="l">
              <a:lnSpc>
                <a:spcPct val="100000"/>
              </a:lnSpc>
              <a:spcBef>
                <a:spcPts val="50"/>
              </a:spcBef>
              <a:spcAft>
                <a:spcPts val="0"/>
              </a:spcAft>
              <a:buClr>
                <a:srgbClr val="831B3E"/>
              </a:buClr>
              <a:buSzPts val="1700"/>
              <a:buChar char="●"/>
            </a:pPr>
            <a:r>
              <a:rPr lang="iw-IL" sz="1700">
                <a:solidFill>
                  <a:srgbClr val="831B3E"/>
                </a:solidFill>
              </a:rPr>
              <a:t>The listing </a:t>
            </a:r>
            <a:r>
              <a:rPr lang="iw-IL" sz="1700">
                <a:solidFill>
                  <a:srgbClr val="831B3E"/>
                </a:solidFill>
              </a:rPr>
              <a:t>transmits</a:t>
            </a:r>
            <a:r>
              <a:rPr lang="iw-IL" sz="1700">
                <a:solidFill>
                  <a:srgbClr val="831B3E"/>
                </a:solidFill>
              </a:rPr>
              <a:t> </a:t>
            </a:r>
            <a:r>
              <a:rPr b="1" lang="iw-IL" sz="1700">
                <a:solidFill>
                  <a:srgbClr val="831B3E"/>
                </a:solidFill>
              </a:rPr>
              <a:t>quality</a:t>
            </a:r>
            <a:r>
              <a:rPr lang="iw-IL" sz="1700">
                <a:solidFill>
                  <a:srgbClr val="831B3E"/>
                </a:solidFill>
              </a:rPr>
              <a:t>, assurance and </a:t>
            </a:r>
            <a:r>
              <a:rPr lang="iw-IL" sz="1700">
                <a:solidFill>
                  <a:srgbClr val="831B3E"/>
                </a:solidFill>
              </a:rPr>
              <a:t>cleanness</a:t>
            </a:r>
            <a:endParaRPr sz="1700">
              <a:solidFill>
                <a:srgbClr val="831B3E"/>
              </a:solidFill>
            </a:endParaRPr>
          </a:p>
          <a:p>
            <a:pPr indent="0" lvl="0" marL="0" rtl="0" algn="l">
              <a:lnSpc>
                <a:spcPct val="100000"/>
              </a:lnSpc>
              <a:spcBef>
                <a:spcPts val="50"/>
              </a:spcBef>
              <a:spcAft>
                <a:spcPts val="0"/>
              </a:spcAft>
              <a:buNone/>
            </a:pPr>
            <a:r>
              <a:t/>
            </a:r>
            <a:endParaRPr sz="1700">
              <a:solidFill>
                <a:srgbClr val="831B3E"/>
              </a:solidFill>
            </a:endParaRPr>
          </a:p>
          <a:p>
            <a:pPr indent="-336550" lvl="0" marL="1371600" rtl="0" algn="l">
              <a:lnSpc>
                <a:spcPct val="100000"/>
              </a:lnSpc>
              <a:spcBef>
                <a:spcPts val="50"/>
              </a:spcBef>
              <a:spcAft>
                <a:spcPts val="0"/>
              </a:spcAft>
              <a:buClr>
                <a:srgbClr val="831B3E"/>
              </a:buClr>
              <a:buSzPts val="1700"/>
              <a:buChar char="●"/>
            </a:pPr>
            <a:r>
              <a:rPr lang="iw-IL" sz="1700">
                <a:solidFill>
                  <a:srgbClr val="831B3E"/>
                </a:solidFill>
              </a:rPr>
              <a:t>The </a:t>
            </a:r>
            <a:r>
              <a:rPr b="1" lang="iw-IL" sz="1700">
                <a:solidFill>
                  <a:srgbClr val="831B3E"/>
                </a:solidFill>
              </a:rPr>
              <a:t>important</a:t>
            </a:r>
            <a:r>
              <a:rPr lang="iw-IL" sz="1700">
                <a:solidFill>
                  <a:srgbClr val="831B3E"/>
                </a:solidFill>
              </a:rPr>
              <a:t> </a:t>
            </a:r>
            <a:r>
              <a:rPr b="1" lang="iw-IL" sz="1700">
                <a:solidFill>
                  <a:srgbClr val="831B3E"/>
                </a:solidFill>
              </a:rPr>
              <a:t>info</a:t>
            </a:r>
            <a:r>
              <a:rPr lang="iw-IL" sz="1700">
                <a:solidFill>
                  <a:srgbClr val="831B3E"/>
                </a:solidFill>
              </a:rPr>
              <a:t> is presented </a:t>
            </a:r>
            <a:r>
              <a:rPr b="1" lang="iw-IL" sz="1700">
                <a:solidFill>
                  <a:srgbClr val="831B3E"/>
                </a:solidFill>
              </a:rPr>
              <a:t>immediately</a:t>
            </a:r>
            <a:r>
              <a:rPr lang="iw-IL" sz="1700">
                <a:solidFill>
                  <a:srgbClr val="831B3E"/>
                </a:solidFill>
              </a:rPr>
              <a:t> &amp;</a:t>
            </a:r>
            <a:r>
              <a:rPr lang="iw-IL" sz="1700">
                <a:solidFill>
                  <a:srgbClr val="831B3E"/>
                </a:solidFill>
              </a:rPr>
              <a:t> </a:t>
            </a:r>
            <a:r>
              <a:rPr lang="iw-IL" sz="1700">
                <a:solidFill>
                  <a:srgbClr val="831B3E"/>
                </a:solidFill>
              </a:rPr>
              <a:t>efficiently</a:t>
            </a:r>
            <a:endParaRPr sz="1700">
              <a:solidFill>
                <a:srgbClr val="831B3E"/>
              </a:solidFill>
            </a:endParaRPr>
          </a:p>
          <a:p>
            <a:pPr indent="0" lvl="0" marL="0" rtl="0" algn="l">
              <a:lnSpc>
                <a:spcPct val="100000"/>
              </a:lnSpc>
              <a:spcBef>
                <a:spcPts val="50"/>
              </a:spcBef>
              <a:spcAft>
                <a:spcPts val="0"/>
              </a:spcAft>
              <a:buNone/>
            </a:pPr>
            <a:r>
              <a:t/>
            </a:r>
            <a:endParaRPr sz="1700">
              <a:solidFill>
                <a:srgbClr val="831B3E"/>
              </a:solidFill>
            </a:endParaRPr>
          </a:p>
          <a:p>
            <a:pPr indent="-336550" lvl="0" marL="1371600" rtl="0" algn="l">
              <a:lnSpc>
                <a:spcPct val="100000"/>
              </a:lnSpc>
              <a:spcBef>
                <a:spcPts val="50"/>
              </a:spcBef>
              <a:spcAft>
                <a:spcPts val="0"/>
              </a:spcAft>
              <a:buClr>
                <a:srgbClr val="831B3E"/>
              </a:buClr>
              <a:buSzPts val="1700"/>
              <a:buChar char="●"/>
            </a:pPr>
            <a:r>
              <a:rPr lang="iw-IL" sz="1700">
                <a:solidFill>
                  <a:srgbClr val="831B3E"/>
                </a:solidFill>
              </a:rPr>
              <a:t>The customer has become </a:t>
            </a:r>
            <a:r>
              <a:rPr b="1" lang="iw-IL" sz="1700">
                <a:solidFill>
                  <a:srgbClr val="831B3E"/>
                </a:solidFill>
              </a:rPr>
              <a:t>inquisitive</a:t>
            </a:r>
            <a:r>
              <a:rPr lang="iw-IL" sz="1700">
                <a:solidFill>
                  <a:srgbClr val="831B3E"/>
                </a:solidFill>
              </a:rPr>
              <a:t> enough in scrolling down</a:t>
            </a:r>
            <a:endParaRPr sz="1700">
              <a:solidFill>
                <a:srgbClr val="831B3E"/>
              </a:solidFill>
            </a:endParaRPr>
          </a:p>
          <a:p>
            <a:pPr indent="0" lvl="0" marL="0" rtl="0" algn="l">
              <a:lnSpc>
                <a:spcPct val="100000"/>
              </a:lnSpc>
              <a:spcBef>
                <a:spcPts val="50"/>
              </a:spcBef>
              <a:spcAft>
                <a:spcPts val="0"/>
              </a:spcAft>
              <a:buNone/>
            </a:pPr>
            <a:r>
              <a:t/>
            </a:r>
            <a:endParaRPr sz="1700">
              <a:solidFill>
                <a:srgbClr val="831B3E"/>
              </a:solidFill>
            </a:endParaRPr>
          </a:p>
          <a:p>
            <a:pPr indent="-336550" lvl="0" marL="1371600" rtl="0" algn="l">
              <a:lnSpc>
                <a:spcPct val="100000"/>
              </a:lnSpc>
              <a:spcBef>
                <a:spcPts val="50"/>
              </a:spcBef>
              <a:spcAft>
                <a:spcPts val="0"/>
              </a:spcAft>
              <a:buClr>
                <a:srgbClr val="831B3E"/>
              </a:buClr>
              <a:buSzPts val="1700"/>
              <a:buChar char="●"/>
            </a:pPr>
            <a:r>
              <a:rPr lang="iw-IL" sz="1700">
                <a:solidFill>
                  <a:srgbClr val="831B3E"/>
                </a:solidFill>
              </a:rPr>
              <a:t>The more the </a:t>
            </a:r>
            <a:r>
              <a:rPr lang="iw-IL" sz="1700">
                <a:solidFill>
                  <a:srgbClr val="831B3E"/>
                </a:solidFill>
              </a:rPr>
              <a:t>customer</a:t>
            </a:r>
            <a:r>
              <a:rPr lang="iw-IL" sz="1700">
                <a:solidFill>
                  <a:srgbClr val="831B3E"/>
                </a:solidFill>
              </a:rPr>
              <a:t> stays, we </a:t>
            </a:r>
            <a:r>
              <a:rPr lang="iw-IL" sz="1700">
                <a:solidFill>
                  <a:srgbClr val="831B3E"/>
                </a:solidFill>
              </a:rPr>
              <a:t>gives</a:t>
            </a:r>
            <a:r>
              <a:rPr lang="iw-IL" sz="1700">
                <a:solidFill>
                  <a:srgbClr val="831B3E"/>
                </a:solidFill>
              </a:rPr>
              <a:t> us a better </a:t>
            </a:r>
            <a:r>
              <a:rPr lang="iw-IL" sz="1700">
                <a:solidFill>
                  <a:srgbClr val="831B3E"/>
                </a:solidFill>
              </a:rPr>
              <a:t>chance</a:t>
            </a:r>
            <a:r>
              <a:rPr lang="iw-IL" sz="1700">
                <a:solidFill>
                  <a:srgbClr val="831B3E"/>
                </a:solidFill>
              </a:rPr>
              <a:t> </a:t>
            </a:r>
            <a:r>
              <a:rPr b="1" lang="iw-IL" sz="1700">
                <a:solidFill>
                  <a:srgbClr val="831B3E"/>
                </a:solidFill>
              </a:rPr>
              <a:t>convincing</a:t>
            </a:r>
            <a:r>
              <a:rPr lang="iw-IL" sz="1700">
                <a:solidFill>
                  <a:srgbClr val="831B3E"/>
                </a:solidFill>
              </a:rPr>
              <a:t> (and maybe </a:t>
            </a:r>
            <a:r>
              <a:rPr lang="iw-IL" sz="1700">
                <a:solidFill>
                  <a:srgbClr val="831B3E"/>
                </a:solidFill>
              </a:rPr>
              <a:t>sympathise</a:t>
            </a:r>
            <a:r>
              <a:rPr lang="iw-IL" sz="1700">
                <a:solidFill>
                  <a:srgbClr val="831B3E"/>
                </a:solidFill>
              </a:rPr>
              <a:t>) him to trust and wish to buy our </a:t>
            </a:r>
            <a:r>
              <a:rPr lang="iw-IL" sz="1700">
                <a:solidFill>
                  <a:srgbClr val="831B3E"/>
                </a:solidFill>
              </a:rPr>
              <a:t>product</a:t>
            </a:r>
            <a:endParaRPr sz="1700">
              <a:solidFill>
                <a:srgbClr val="831B3E"/>
              </a:solidFill>
            </a:endParaRPr>
          </a:p>
          <a:p>
            <a:pPr indent="0" lvl="0" marL="0" rtl="0" algn="l">
              <a:lnSpc>
                <a:spcPct val="100000"/>
              </a:lnSpc>
              <a:spcBef>
                <a:spcPts val="50"/>
              </a:spcBef>
              <a:spcAft>
                <a:spcPts val="0"/>
              </a:spcAft>
              <a:buNone/>
            </a:pPr>
            <a:r>
              <a:t/>
            </a:r>
            <a:endParaRPr sz="1700">
              <a:solidFill>
                <a:srgbClr val="831B3E"/>
              </a:solidFill>
            </a:endParaRPr>
          </a:p>
          <a:p>
            <a:pPr indent="-336550" lvl="0" marL="1371600" rtl="0" algn="l">
              <a:lnSpc>
                <a:spcPct val="100000"/>
              </a:lnSpc>
              <a:spcBef>
                <a:spcPts val="50"/>
              </a:spcBef>
              <a:spcAft>
                <a:spcPts val="0"/>
              </a:spcAft>
              <a:buClr>
                <a:srgbClr val="831B3E"/>
              </a:buClr>
              <a:buSzPts val="1700"/>
              <a:buChar char="●"/>
            </a:pPr>
            <a:r>
              <a:rPr lang="iw-IL" sz="1700">
                <a:solidFill>
                  <a:srgbClr val="831B3E"/>
                </a:solidFill>
              </a:rPr>
              <a:t>He find our </a:t>
            </a:r>
            <a:r>
              <a:rPr b="1" lang="iw-IL" sz="1700">
                <a:solidFill>
                  <a:srgbClr val="831B3E"/>
                </a:solidFill>
              </a:rPr>
              <a:t>price</a:t>
            </a:r>
            <a:r>
              <a:rPr lang="iw-IL" sz="1700">
                <a:solidFill>
                  <a:srgbClr val="831B3E"/>
                </a:solidFill>
              </a:rPr>
              <a:t> to be a good one for what we offer. </a:t>
            </a:r>
            <a:endParaRPr sz="1700">
              <a:solidFill>
                <a:srgbClr val="831B3E"/>
              </a:solidFill>
            </a:endParaRPr>
          </a:p>
          <a:p>
            <a:pPr indent="0" lvl="0" marL="0" rtl="0" algn="l">
              <a:lnSpc>
                <a:spcPct val="100000"/>
              </a:lnSpc>
              <a:spcBef>
                <a:spcPts val="50"/>
              </a:spcBef>
              <a:spcAft>
                <a:spcPts val="0"/>
              </a:spcAft>
              <a:buNone/>
            </a:pPr>
            <a:r>
              <a:t/>
            </a:r>
            <a:endParaRPr sz="1700">
              <a:solidFill>
                <a:srgbClr val="831B3E"/>
              </a:solidFill>
            </a:endParaRPr>
          </a:p>
          <a:p>
            <a:pPr indent="-336550" lvl="0" marL="1371600" rtl="0" algn="l">
              <a:lnSpc>
                <a:spcPct val="100000"/>
              </a:lnSpc>
              <a:spcBef>
                <a:spcPts val="50"/>
              </a:spcBef>
              <a:spcAft>
                <a:spcPts val="0"/>
              </a:spcAft>
              <a:buClr>
                <a:srgbClr val="831B3E"/>
              </a:buClr>
              <a:buSzPts val="1700"/>
              <a:buChar char="●"/>
            </a:pPr>
            <a:r>
              <a:rPr lang="iw-IL" sz="1700">
                <a:solidFill>
                  <a:srgbClr val="831B3E"/>
                </a:solidFill>
              </a:rPr>
              <a:t>The info presented does </a:t>
            </a:r>
            <a:r>
              <a:rPr b="1" lang="iw-IL" sz="1700">
                <a:solidFill>
                  <a:srgbClr val="831B3E"/>
                </a:solidFill>
              </a:rPr>
              <a:t>not</a:t>
            </a:r>
            <a:r>
              <a:rPr lang="iw-IL" sz="1700">
                <a:solidFill>
                  <a:srgbClr val="831B3E"/>
                </a:solidFill>
              </a:rPr>
              <a:t> make him </a:t>
            </a:r>
            <a:r>
              <a:rPr b="1" lang="iw-IL" sz="1700">
                <a:solidFill>
                  <a:srgbClr val="831B3E"/>
                </a:solidFill>
              </a:rPr>
              <a:t>tired</a:t>
            </a:r>
            <a:endParaRPr b="1" sz="1700">
              <a:solidFill>
                <a:srgbClr val="831B3E"/>
              </a:solidFill>
            </a:endParaRPr>
          </a:p>
          <a:p>
            <a:pPr indent="0" lvl="0" marL="1371600" marR="0" rtl="0" algn="l">
              <a:lnSpc>
                <a:spcPct val="100000"/>
              </a:lnSpc>
              <a:spcBef>
                <a:spcPts val="50"/>
              </a:spcBef>
              <a:spcAft>
                <a:spcPts val="0"/>
              </a:spcAft>
              <a:buNone/>
            </a:pPr>
            <a:r>
              <a:t/>
            </a:r>
            <a:endParaRPr sz="1800">
              <a:solidFill>
                <a:srgbClr val="831B3E"/>
              </a:solidFill>
            </a:endParaRPr>
          </a:p>
          <a:p>
            <a:pPr indent="0" lvl="0" marL="914400" marR="0" rtl="0" algn="l">
              <a:lnSpc>
                <a:spcPct val="100000"/>
              </a:lnSpc>
              <a:spcBef>
                <a:spcPts val="50"/>
              </a:spcBef>
              <a:spcAft>
                <a:spcPts val="50"/>
              </a:spcAft>
              <a:buNone/>
            </a:pPr>
            <a:r>
              <a:t/>
            </a:r>
            <a:endParaRPr sz="1800">
              <a:solidFill>
                <a:srgbClr val="831B3E"/>
              </a:solidFill>
            </a:endParaRPr>
          </a:p>
        </p:txBody>
      </p:sp>
      <p:cxnSp>
        <p:nvCxnSpPr>
          <p:cNvPr id="133" name="Google Shape;133;p16"/>
          <p:cNvCxnSpPr/>
          <p:nvPr/>
        </p:nvCxnSpPr>
        <p:spPr>
          <a:xfrm>
            <a:off x="247296" y="14743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134" name="Google Shape;134;p16"/>
          <p:cNvSpPr txBox="1"/>
          <p:nvPr>
            <p:ph type="ctrTitle"/>
          </p:nvPr>
        </p:nvSpPr>
        <p:spPr>
          <a:xfrm>
            <a:off x="1076749" y="6000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Breakdown the purpose of the Listing</a:t>
            </a:r>
            <a:endParaRPr b="1" sz="3300">
              <a:solidFill>
                <a:srgbClr val="831B3E"/>
              </a:solidFill>
              <a:latin typeface="Arial"/>
              <a:ea typeface="Arial"/>
              <a:cs typeface="Arial"/>
              <a:sym typeface="Aria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6" name="Shape 616"/>
        <p:cNvGrpSpPr/>
        <p:nvPr/>
      </p:nvGrpSpPr>
      <p:grpSpPr>
        <a:xfrm>
          <a:off x="0" y="0"/>
          <a:ext cx="0" cy="0"/>
          <a:chOff x="0" y="0"/>
          <a:chExt cx="0" cy="0"/>
        </a:xfrm>
      </p:grpSpPr>
      <p:grpSp>
        <p:nvGrpSpPr>
          <p:cNvPr id="617" name="Google Shape;617;p52"/>
          <p:cNvGrpSpPr/>
          <p:nvPr/>
        </p:nvGrpSpPr>
        <p:grpSpPr>
          <a:xfrm>
            <a:off x="-109407" y="0"/>
            <a:ext cx="12301407" cy="6858001"/>
            <a:chOff x="-356703" y="0"/>
            <a:chExt cx="12301407" cy="6858001"/>
          </a:xfrm>
        </p:grpSpPr>
        <p:pic>
          <p:nvPicPr>
            <p:cNvPr id="618" name="Google Shape;618;p52"/>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619" name="Google Shape;619;p52"/>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620" name="Google Shape;620;p52"/>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621" name="Google Shape;621;p52"/>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622" name="Google Shape;622;p52"/>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623" name="Google Shape;623;p52"/>
          <p:cNvSpPr txBox="1"/>
          <p:nvPr/>
        </p:nvSpPr>
        <p:spPr>
          <a:xfrm>
            <a:off x="442300" y="1398100"/>
            <a:ext cx="11502300" cy="66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iw-IL" sz="1700" u="sng">
                <a:solidFill>
                  <a:srgbClr val="831B3E"/>
                </a:solidFill>
              </a:rPr>
              <a:t>The Behind the store view</a:t>
            </a:r>
            <a:endParaRPr sz="1700" u="sng">
              <a:solidFill>
                <a:srgbClr val="831B3E"/>
              </a:solidFill>
            </a:endParaRPr>
          </a:p>
          <a:p>
            <a:pPr indent="0" lvl="0" marL="0" rtl="0" algn="l">
              <a:spcBef>
                <a:spcPts val="1100"/>
              </a:spcBef>
              <a:spcAft>
                <a:spcPts val="0"/>
              </a:spcAft>
              <a:buNone/>
            </a:pPr>
            <a:r>
              <a:t/>
            </a:r>
            <a:endParaRPr sz="1700">
              <a:solidFill>
                <a:srgbClr val="831B3E"/>
              </a:solidFill>
            </a:endParaRPr>
          </a:p>
        </p:txBody>
      </p:sp>
      <p:cxnSp>
        <p:nvCxnSpPr>
          <p:cNvPr id="624" name="Google Shape;624;p52"/>
          <p:cNvCxnSpPr/>
          <p:nvPr/>
        </p:nvCxnSpPr>
        <p:spPr>
          <a:xfrm>
            <a:off x="247296" y="13981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625" name="Google Shape;625;p52"/>
          <p:cNvSpPr txBox="1"/>
          <p:nvPr>
            <p:ph type="ctrTitle"/>
          </p:nvPr>
        </p:nvSpPr>
        <p:spPr>
          <a:xfrm>
            <a:off x="1076749" y="2190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The Back-End </a:t>
            </a:r>
            <a:r>
              <a:rPr b="1" lang="iw-IL" sz="2500">
                <a:solidFill>
                  <a:srgbClr val="831B3E"/>
                </a:solidFill>
                <a:latin typeface="Arial"/>
                <a:ea typeface="Arial"/>
                <a:cs typeface="Arial"/>
                <a:sym typeface="Arial"/>
              </a:rPr>
              <a:t>- 1</a:t>
            </a:r>
            <a:endParaRPr b="1" sz="2500">
              <a:solidFill>
                <a:srgbClr val="831B3E"/>
              </a:solidFill>
              <a:latin typeface="Arial"/>
              <a:ea typeface="Arial"/>
              <a:cs typeface="Arial"/>
              <a:sym typeface="Arial"/>
            </a:endParaRPr>
          </a:p>
        </p:txBody>
      </p:sp>
      <p:pic>
        <p:nvPicPr>
          <p:cNvPr id="626" name="Google Shape;626;p52"/>
          <p:cNvPicPr preferRelativeResize="0"/>
          <p:nvPr/>
        </p:nvPicPr>
        <p:blipFill>
          <a:blip r:embed="rId5">
            <a:alphaModFix/>
          </a:blip>
          <a:stretch>
            <a:fillRect/>
          </a:stretch>
        </p:blipFill>
        <p:spPr>
          <a:xfrm>
            <a:off x="290150" y="2055500"/>
            <a:ext cx="11502300" cy="3004733"/>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0" name="Shape 630"/>
        <p:cNvGrpSpPr/>
        <p:nvPr/>
      </p:nvGrpSpPr>
      <p:grpSpPr>
        <a:xfrm>
          <a:off x="0" y="0"/>
          <a:ext cx="0" cy="0"/>
          <a:chOff x="0" y="0"/>
          <a:chExt cx="0" cy="0"/>
        </a:xfrm>
      </p:grpSpPr>
      <p:grpSp>
        <p:nvGrpSpPr>
          <p:cNvPr id="631" name="Google Shape;631;p53"/>
          <p:cNvGrpSpPr/>
          <p:nvPr/>
        </p:nvGrpSpPr>
        <p:grpSpPr>
          <a:xfrm>
            <a:off x="-109407" y="0"/>
            <a:ext cx="12301407" cy="6858001"/>
            <a:chOff x="-356703" y="0"/>
            <a:chExt cx="12301407" cy="6858001"/>
          </a:xfrm>
        </p:grpSpPr>
        <p:pic>
          <p:nvPicPr>
            <p:cNvPr id="632" name="Google Shape;632;p53"/>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633" name="Google Shape;633;p53"/>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634" name="Google Shape;634;p53"/>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635" name="Google Shape;635;p53"/>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636" name="Google Shape;636;p53"/>
          <p:cNvCxnSpPr/>
          <p:nvPr/>
        </p:nvCxnSpPr>
        <p:spPr>
          <a:xfrm>
            <a:off x="247296" y="59601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637" name="Google Shape;637;p53"/>
          <p:cNvSpPr txBox="1"/>
          <p:nvPr/>
        </p:nvSpPr>
        <p:spPr>
          <a:xfrm>
            <a:off x="442300" y="1398100"/>
            <a:ext cx="11502300" cy="66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sz="1700" u="sng">
              <a:solidFill>
                <a:srgbClr val="831B3E"/>
              </a:solidFill>
            </a:endParaRPr>
          </a:p>
          <a:p>
            <a:pPr indent="0" lvl="0" marL="0" rtl="0" algn="l">
              <a:spcBef>
                <a:spcPts val="1100"/>
              </a:spcBef>
              <a:spcAft>
                <a:spcPts val="0"/>
              </a:spcAft>
              <a:buNone/>
            </a:pPr>
            <a:r>
              <a:t/>
            </a:r>
            <a:endParaRPr sz="1700">
              <a:solidFill>
                <a:srgbClr val="831B3E"/>
              </a:solidFill>
            </a:endParaRPr>
          </a:p>
        </p:txBody>
      </p:sp>
      <p:cxnSp>
        <p:nvCxnSpPr>
          <p:cNvPr id="638" name="Google Shape;638;p53"/>
          <p:cNvCxnSpPr/>
          <p:nvPr/>
        </p:nvCxnSpPr>
        <p:spPr>
          <a:xfrm>
            <a:off x="247296" y="10933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639" name="Google Shape;639;p53"/>
          <p:cNvSpPr txBox="1"/>
          <p:nvPr>
            <p:ph type="ctrTitle"/>
          </p:nvPr>
        </p:nvSpPr>
        <p:spPr>
          <a:xfrm>
            <a:off x="1076749" y="2190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The Back-End </a:t>
            </a:r>
            <a:r>
              <a:rPr b="1" lang="iw-IL" sz="2500">
                <a:solidFill>
                  <a:srgbClr val="831B3E"/>
                </a:solidFill>
                <a:latin typeface="Arial"/>
                <a:ea typeface="Arial"/>
                <a:cs typeface="Arial"/>
                <a:sym typeface="Arial"/>
              </a:rPr>
              <a:t>- 2</a:t>
            </a:r>
            <a:endParaRPr b="1" sz="2500">
              <a:solidFill>
                <a:srgbClr val="831B3E"/>
              </a:solidFill>
              <a:latin typeface="Arial"/>
              <a:ea typeface="Arial"/>
              <a:cs typeface="Arial"/>
              <a:sym typeface="Arial"/>
            </a:endParaRPr>
          </a:p>
        </p:txBody>
      </p:sp>
      <p:pic>
        <p:nvPicPr>
          <p:cNvPr id="640" name="Google Shape;640;p53"/>
          <p:cNvPicPr preferRelativeResize="0"/>
          <p:nvPr/>
        </p:nvPicPr>
        <p:blipFill>
          <a:blip r:embed="rId5">
            <a:alphaModFix/>
          </a:blip>
          <a:stretch>
            <a:fillRect/>
          </a:stretch>
        </p:blipFill>
        <p:spPr>
          <a:xfrm>
            <a:off x="1233150" y="1110825"/>
            <a:ext cx="9285801" cy="5145376"/>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4" name="Shape 644"/>
        <p:cNvGrpSpPr/>
        <p:nvPr/>
      </p:nvGrpSpPr>
      <p:grpSpPr>
        <a:xfrm>
          <a:off x="0" y="0"/>
          <a:ext cx="0" cy="0"/>
          <a:chOff x="0" y="0"/>
          <a:chExt cx="0" cy="0"/>
        </a:xfrm>
      </p:grpSpPr>
      <p:grpSp>
        <p:nvGrpSpPr>
          <p:cNvPr id="645" name="Google Shape;645;p54"/>
          <p:cNvGrpSpPr/>
          <p:nvPr/>
        </p:nvGrpSpPr>
        <p:grpSpPr>
          <a:xfrm>
            <a:off x="-109407" y="0"/>
            <a:ext cx="12301407" cy="6858001"/>
            <a:chOff x="-356703" y="0"/>
            <a:chExt cx="12301407" cy="6858001"/>
          </a:xfrm>
        </p:grpSpPr>
        <p:pic>
          <p:nvPicPr>
            <p:cNvPr id="646" name="Google Shape;646;p54"/>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647" name="Google Shape;647;p54"/>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648" name="Google Shape;648;p54"/>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649" name="Google Shape;649;p54"/>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650" name="Google Shape;650;p54"/>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651" name="Google Shape;651;p54"/>
          <p:cNvSpPr txBox="1"/>
          <p:nvPr/>
        </p:nvSpPr>
        <p:spPr>
          <a:xfrm>
            <a:off x="442300" y="1398100"/>
            <a:ext cx="11502300" cy="66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sz="1700" u="sng">
              <a:solidFill>
                <a:srgbClr val="831B3E"/>
              </a:solidFill>
            </a:endParaRPr>
          </a:p>
          <a:p>
            <a:pPr indent="0" lvl="0" marL="0" rtl="0" algn="l">
              <a:spcBef>
                <a:spcPts val="1100"/>
              </a:spcBef>
              <a:spcAft>
                <a:spcPts val="0"/>
              </a:spcAft>
              <a:buNone/>
            </a:pPr>
            <a:r>
              <a:t/>
            </a:r>
            <a:endParaRPr sz="1700">
              <a:solidFill>
                <a:srgbClr val="831B3E"/>
              </a:solidFill>
            </a:endParaRPr>
          </a:p>
        </p:txBody>
      </p:sp>
      <p:cxnSp>
        <p:nvCxnSpPr>
          <p:cNvPr id="652" name="Google Shape;652;p54"/>
          <p:cNvCxnSpPr/>
          <p:nvPr/>
        </p:nvCxnSpPr>
        <p:spPr>
          <a:xfrm>
            <a:off x="247296" y="13981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653" name="Google Shape;653;p54"/>
          <p:cNvSpPr txBox="1"/>
          <p:nvPr>
            <p:ph type="ctrTitle"/>
          </p:nvPr>
        </p:nvSpPr>
        <p:spPr>
          <a:xfrm>
            <a:off x="1076749" y="2190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The Back-End </a:t>
            </a:r>
            <a:r>
              <a:rPr b="1" lang="iw-IL" sz="2500">
                <a:solidFill>
                  <a:srgbClr val="831B3E"/>
                </a:solidFill>
                <a:latin typeface="Arial"/>
                <a:ea typeface="Arial"/>
                <a:cs typeface="Arial"/>
                <a:sym typeface="Arial"/>
              </a:rPr>
              <a:t>- 3</a:t>
            </a:r>
            <a:endParaRPr b="1" sz="2500">
              <a:solidFill>
                <a:srgbClr val="831B3E"/>
              </a:solidFill>
              <a:latin typeface="Arial"/>
              <a:ea typeface="Arial"/>
              <a:cs typeface="Arial"/>
              <a:sym typeface="Arial"/>
            </a:endParaRPr>
          </a:p>
        </p:txBody>
      </p:sp>
      <p:pic>
        <p:nvPicPr>
          <p:cNvPr id="654" name="Google Shape;654;p54"/>
          <p:cNvPicPr preferRelativeResize="0"/>
          <p:nvPr/>
        </p:nvPicPr>
        <p:blipFill>
          <a:blip r:embed="rId5">
            <a:alphaModFix/>
          </a:blip>
          <a:stretch>
            <a:fillRect/>
          </a:stretch>
        </p:blipFill>
        <p:spPr>
          <a:xfrm>
            <a:off x="357000" y="1869962"/>
            <a:ext cx="11502300" cy="3111488"/>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8" name="Shape 658"/>
        <p:cNvGrpSpPr/>
        <p:nvPr/>
      </p:nvGrpSpPr>
      <p:grpSpPr>
        <a:xfrm>
          <a:off x="0" y="0"/>
          <a:ext cx="0" cy="0"/>
          <a:chOff x="0" y="0"/>
          <a:chExt cx="0" cy="0"/>
        </a:xfrm>
      </p:grpSpPr>
      <p:grpSp>
        <p:nvGrpSpPr>
          <p:cNvPr id="659" name="Google Shape;659;p55"/>
          <p:cNvGrpSpPr/>
          <p:nvPr/>
        </p:nvGrpSpPr>
        <p:grpSpPr>
          <a:xfrm>
            <a:off x="-109407" y="0"/>
            <a:ext cx="12301407" cy="6858001"/>
            <a:chOff x="-356703" y="0"/>
            <a:chExt cx="12301407" cy="6858001"/>
          </a:xfrm>
        </p:grpSpPr>
        <p:pic>
          <p:nvPicPr>
            <p:cNvPr id="660" name="Google Shape;660;p55"/>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661" name="Google Shape;661;p55"/>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662" name="Google Shape;662;p55"/>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663" name="Google Shape;663;p55"/>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664" name="Google Shape;664;p55"/>
          <p:cNvCxnSpPr/>
          <p:nvPr/>
        </p:nvCxnSpPr>
        <p:spPr>
          <a:xfrm>
            <a:off x="247296" y="60363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665" name="Google Shape;665;p55"/>
          <p:cNvSpPr txBox="1"/>
          <p:nvPr/>
        </p:nvSpPr>
        <p:spPr>
          <a:xfrm>
            <a:off x="442300" y="1398100"/>
            <a:ext cx="11502300" cy="66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sz="1700" u="sng">
              <a:solidFill>
                <a:srgbClr val="831B3E"/>
              </a:solidFill>
            </a:endParaRPr>
          </a:p>
          <a:p>
            <a:pPr indent="0" lvl="0" marL="0" rtl="0" algn="l">
              <a:spcBef>
                <a:spcPts val="1100"/>
              </a:spcBef>
              <a:spcAft>
                <a:spcPts val="0"/>
              </a:spcAft>
              <a:buNone/>
            </a:pPr>
            <a:r>
              <a:t/>
            </a:r>
            <a:endParaRPr sz="1700">
              <a:solidFill>
                <a:srgbClr val="831B3E"/>
              </a:solidFill>
            </a:endParaRPr>
          </a:p>
        </p:txBody>
      </p:sp>
      <p:cxnSp>
        <p:nvCxnSpPr>
          <p:cNvPr id="666" name="Google Shape;666;p55"/>
          <p:cNvCxnSpPr/>
          <p:nvPr/>
        </p:nvCxnSpPr>
        <p:spPr>
          <a:xfrm>
            <a:off x="247296" y="11695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667" name="Google Shape;667;p55"/>
          <p:cNvSpPr txBox="1"/>
          <p:nvPr>
            <p:ph type="ctrTitle"/>
          </p:nvPr>
        </p:nvSpPr>
        <p:spPr>
          <a:xfrm>
            <a:off x="1076749" y="2190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The Back-End </a:t>
            </a:r>
            <a:r>
              <a:rPr b="1" lang="iw-IL" sz="2500">
                <a:solidFill>
                  <a:srgbClr val="831B3E"/>
                </a:solidFill>
                <a:latin typeface="Arial"/>
                <a:ea typeface="Arial"/>
                <a:cs typeface="Arial"/>
                <a:sym typeface="Arial"/>
              </a:rPr>
              <a:t>- 4</a:t>
            </a:r>
            <a:endParaRPr b="1" sz="2500">
              <a:solidFill>
                <a:srgbClr val="831B3E"/>
              </a:solidFill>
              <a:latin typeface="Arial"/>
              <a:ea typeface="Arial"/>
              <a:cs typeface="Arial"/>
              <a:sym typeface="Arial"/>
            </a:endParaRPr>
          </a:p>
        </p:txBody>
      </p:sp>
      <p:pic>
        <p:nvPicPr>
          <p:cNvPr id="668" name="Google Shape;668;p55"/>
          <p:cNvPicPr preferRelativeResize="0"/>
          <p:nvPr/>
        </p:nvPicPr>
        <p:blipFill>
          <a:blip r:embed="rId5">
            <a:alphaModFix/>
          </a:blip>
          <a:stretch>
            <a:fillRect/>
          </a:stretch>
        </p:blipFill>
        <p:spPr>
          <a:xfrm>
            <a:off x="1333825" y="1169500"/>
            <a:ext cx="9587348" cy="4873249"/>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2" name="Shape 672"/>
        <p:cNvGrpSpPr/>
        <p:nvPr/>
      </p:nvGrpSpPr>
      <p:grpSpPr>
        <a:xfrm>
          <a:off x="0" y="0"/>
          <a:ext cx="0" cy="0"/>
          <a:chOff x="0" y="0"/>
          <a:chExt cx="0" cy="0"/>
        </a:xfrm>
      </p:grpSpPr>
      <p:grpSp>
        <p:nvGrpSpPr>
          <p:cNvPr id="673" name="Google Shape;673;p56"/>
          <p:cNvGrpSpPr/>
          <p:nvPr/>
        </p:nvGrpSpPr>
        <p:grpSpPr>
          <a:xfrm>
            <a:off x="-109407" y="0"/>
            <a:ext cx="12301407" cy="6858001"/>
            <a:chOff x="-356703" y="0"/>
            <a:chExt cx="12301407" cy="6858001"/>
          </a:xfrm>
        </p:grpSpPr>
        <p:pic>
          <p:nvPicPr>
            <p:cNvPr id="674" name="Google Shape;674;p56"/>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675" name="Google Shape;675;p56"/>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676" name="Google Shape;676;p56"/>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677" name="Google Shape;677;p56"/>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678" name="Google Shape;678;p56"/>
          <p:cNvCxnSpPr/>
          <p:nvPr/>
        </p:nvCxnSpPr>
        <p:spPr>
          <a:xfrm>
            <a:off x="247296" y="60363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679" name="Google Shape;679;p56"/>
          <p:cNvSpPr txBox="1"/>
          <p:nvPr/>
        </p:nvSpPr>
        <p:spPr>
          <a:xfrm>
            <a:off x="442300" y="1398100"/>
            <a:ext cx="11502300" cy="66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sz="1700" u="sng">
              <a:solidFill>
                <a:srgbClr val="831B3E"/>
              </a:solidFill>
            </a:endParaRPr>
          </a:p>
          <a:p>
            <a:pPr indent="0" lvl="0" marL="0" rtl="0" algn="l">
              <a:spcBef>
                <a:spcPts val="1100"/>
              </a:spcBef>
              <a:spcAft>
                <a:spcPts val="0"/>
              </a:spcAft>
              <a:buNone/>
            </a:pPr>
            <a:r>
              <a:t/>
            </a:r>
            <a:endParaRPr sz="1700">
              <a:solidFill>
                <a:srgbClr val="831B3E"/>
              </a:solidFill>
            </a:endParaRPr>
          </a:p>
        </p:txBody>
      </p:sp>
      <p:cxnSp>
        <p:nvCxnSpPr>
          <p:cNvPr id="680" name="Google Shape;680;p56"/>
          <p:cNvCxnSpPr/>
          <p:nvPr/>
        </p:nvCxnSpPr>
        <p:spPr>
          <a:xfrm>
            <a:off x="247296" y="12457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681" name="Google Shape;681;p56"/>
          <p:cNvSpPr txBox="1"/>
          <p:nvPr>
            <p:ph type="ctrTitle"/>
          </p:nvPr>
        </p:nvSpPr>
        <p:spPr>
          <a:xfrm>
            <a:off x="1076749" y="2190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The Back-End </a:t>
            </a:r>
            <a:r>
              <a:rPr b="1" lang="iw-IL" sz="2500">
                <a:solidFill>
                  <a:srgbClr val="831B3E"/>
                </a:solidFill>
                <a:latin typeface="Arial"/>
                <a:ea typeface="Arial"/>
                <a:cs typeface="Arial"/>
                <a:sym typeface="Arial"/>
              </a:rPr>
              <a:t>- 5</a:t>
            </a:r>
            <a:endParaRPr b="1" sz="2500">
              <a:solidFill>
                <a:srgbClr val="831B3E"/>
              </a:solidFill>
              <a:latin typeface="Arial"/>
              <a:ea typeface="Arial"/>
              <a:cs typeface="Arial"/>
              <a:sym typeface="Arial"/>
            </a:endParaRPr>
          </a:p>
        </p:txBody>
      </p:sp>
      <p:pic>
        <p:nvPicPr>
          <p:cNvPr id="682" name="Google Shape;682;p56"/>
          <p:cNvPicPr preferRelativeResize="0"/>
          <p:nvPr/>
        </p:nvPicPr>
        <p:blipFill>
          <a:blip r:embed="rId5">
            <a:alphaModFix/>
          </a:blip>
          <a:stretch>
            <a:fillRect/>
          </a:stretch>
        </p:blipFill>
        <p:spPr>
          <a:xfrm>
            <a:off x="1285375" y="1194300"/>
            <a:ext cx="9233577" cy="4905575"/>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6" name="Shape 686"/>
        <p:cNvGrpSpPr/>
        <p:nvPr/>
      </p:nvGrpSpPr>
      <p:grpSpPr>
        <a:xfrm>
          <a:off x="0" y="0"/>
          <a:ext cx="0" cy="0"/>
          <a:chOff x="0" y="0"/>
          <a:chExt cx="0" cy="0"/>
        </a:xfrm>
      </p:grpSpPr>
      <p:grpSp>
        <p:nvGrpSpPr>
          <p:cNvPr id="687" name="Google Shape;687;p57"/>
          <p:cNvGrpSpPr/>
          <p:nvPr/>
        </p:nvGrpSpPr>
        <p:grpSpPr>
          <a:xfrm>
            <a:off x="-109407" y="0"/>
            <a:ext cx="12301407" cy="6858001"/>
            <a:chOff x="-356703" y="0"/>
            <a:chExt cx="12301407" cy="6858001"/>
          </a:xfrm>
        </p:grpSpPr>
        <p:pic>
          <p:nvPicPr>
            <p:cNvPr id="688" name="Google Shape;688;p57"/>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689" name="Google Shape;689;p57"/>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690" name="Google Shape;690;p57"/>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691" name="Google Shape;691;p57"/>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692" name="Google Shape;692;p57"/>
          <p:cNvCxnSpPr/>
          <p:nvPr/>
        </p:nvCxnSpPr>
        <p:spPr>
          <a:xfrm>
            <a:off x="247296" y="59601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693" name="Google Shape;693;p57"/>
          <p:cNvSpPr txBox="1"/>
          <p:nvPr/>
        </p:nvSpPr>
        <p:spPr>
          <a:xfrm>
            <a:off x="442300" y="1398100"/>
            <a:ext cx="11502300" cy="66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sz="1700" u="sng">
              <a:solidFill>
                <a:srgbClr val="831B3E"/>
              </a:solidFill>
            </a:endParaRPr>
          </a:p>
          <a:p>
            <a:pPr indent="0" lvl="0" marL="0" rtl="0" algn="l">
              <a:spcBef>
                <a:spcPts val="1100"/>
              </a:spcBef>
              <a:spcAft>
                <a:spcPts val="0"/>
              </a:spcAft>
              <a:buNone/>
            </a:pPr>
            <a:r>
              <a:t/>
            </a:r>
            <a:endParaRPr sz="1700">
              <a:solidFill>
                <a:srgbClr val="831B3E"/>
              </a:solidFill>
            </a:endParaRPr>
          </a:p>
        </p:txBody>
      </p:sp>
      <p:cxnSp>
        <p:nvCxnSpPr>
          <p:cNvPr id="694" name="Google Shape;694;p57"/>
          <p:cNvCxnSpPr/>
          <p:nvPr/>
        </p:nvCxnSpPr>
        <p:spPr>
          <a:xfrm>
            <a:off x="247296" y="11695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695" name="Google Shape;695;p57"/>
          <p:cNvSpPr txBox="1"/>
          <p:nvPr>
            <p:ph type="ctrTitle"/>
          </p:nvPr>
        </p:nvSpPr>
        <p:spPr>
          <a:xfrm>
            <a:off x="1076749" y="2190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The Back-End </a:t>
            </a:r>
            <a:r>
              <a:rPr b="1" lang="iw-IL" sz="2500">
                <a:solidFill>
                  <a:srgbClr val="831B3E"/>
                </a:solidFill>
                <a:latin typeface="Arial"/>
                <a:ea typeface="Arial"/>
                <a:cs typeface="Arial"/>
                <a:sym typeface="Arial"/>
              </a:rPr>
              <a:t>- 6</a:t>
            </a:r>
            <a:endParaRPr b="1" sz="2500">
              <a:solidFill>
                <a:srgbClr val="831B3E"/>
              </a:solidFill>
              <a:latin typeface="Arial"/>
              <a:ea typeface="Arial"/>
              <a:cs typeface="Arial"/>
              <a:sym typeface="Arial"/>
            </a:endParaRPr>
          </a:p>
        </p:txBody>
      </p:sp>
      <p:pic>
        <p:nvPicPr>
          <p:cNvPr id="696" name="Google Shape;696;p57"/>
          <p:cNvPicPr preferRelativeResize="0"/>
          <p:nvPr/>
        </p:nvPicPr>
        <p:blipFill>
          <a:blip r:embed="rId5">
            <a:alphaModFix/>
          </a:blip>
          <a:stretch>
            <a:fillRect/>
          </a:stretch>
        </p:blipFill>
        <p:spPr>
          <a:xfrm>
            <a:off x="1666175" y="1015850"/>
            <a:ext cx="8157073" cy="5370773"/>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0" name="Shape 700"/>
        <p:cNvGrpSpPr/>
        <p:nvPr/>
      </p:nvGrpSpPr>
      <p:grpSpPr>
        <a:xfrm>
          <a:off x="0" y="0"/>
          <a:ext cx="0" cy="0"/>
          <a:chOff x="0" y="0"/>
          <a:chExt cx="0" cy="0"/>
        </a:xfrm>
      </p:grpSpPr>
      <p:grpSp>
        <p:nvGrpSpPr>
          <p:cNvPr id="701" name="Google Shape;701;p58"/>
          <p:cNvGrpSpPr/>
          <p:nvPr/>
        </p:nvGrpSpPr>
        <p:grpSpPr>
          <a:xfrm>
            <a:off x="-109407" y="0"/>
            <a:ext cx="12301407" cy="6858001"/>
            <a:chOff x="-356703" y="0"/>
            <a:chExt cx="12301407" cy="6858001"/>
          </a:xfrm>
        </p:grpSpPr>
        <p:pic>
          <p:nvPicPr>
            <p:cNvPr id="702" name="Google Shape;702;p58"/>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703" name="Google Shape;703;p58"/>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704" name="Google Shape;704;p58"/>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705" name="Google Shape;705;p58"/>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706" name="Google Shape;706;p58"/>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707" name="Google Shape;707;p58"/>
          <p:cNvSpPr txBox="1"/>
          <p:nvPr/>
        </p:nvSpPr>
        <p:spPr>
          <a:xfrm>
            <a:off x="442300" y="1398100"/>
            <a:ext cx="11502300" cy="6645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t/>
            </a:r>
            <a:endParaRPr sz="1700" u="sng">
              <a:solidFill>
                <a:srgbClr val="831B3E"/>
              </a:solidFill>
            </a:endParaRPr>
          </a:p>
          <a:p>
            <a:pPr indent="0" lvl="0" marL="0" rtl="0" algn="l">
              <a:spcBef>
                <a:spcPts val="1100"/>
              </a:spcBef>
              <a:spcAft>
                <a:spcPts val="0"/>
              </a:spcAft>
              <a:buNone/>
            </a:pPr>
            <a:r>
              <a:t/>
            </a:r>
            <a:endParaRPr sz="1700">
              <a:solidFill>
                <a:srgbClr val="831B3E"/>
              </a:solidFill>
            </a:endParaRPr>
          </a:p>
        </p:txBody>
      </p:sp>
      <p:cxnSp>
        <p:nvCxnSpPr>
          <p:cNvPr id="708" name="Google Shape;708;p58"/>
          <p:cNvCxnSpPr/>
          <p:nvPr/>
        </p:nvCxnSpPr>
        <p:spPr>
          <a:xfrm>
            <a:off x="247296" y="13981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709" name="Google Shape;709;p58"/>
          <p:cNvSpPr txBox="1"/>
          <p:nvPr>
            <p:ph type="ctrTitle"/>
          </p:nvPr>
        </p:nvSpPr>
        <p:spPr>
          <a:xfrm>
            <a:off x="1076749" y="2190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The Back-End </a:t>
            </a:r>
            <a:r>
              <a:rPr b="1" lang="iw-IL" sz="2500">
                <a:solidFill>
                  <a:srgbClr val="831B3E"/>
                </a:solidFill>
                <a:latin typeface="Arial"/>
                <a:ea typeface="Arial"/>
                <a:cs typeface="Arial"/>
                <a:sym typeface="Arial"/>
              </a:rPr>
              <a:t>- 7</a:t>
            </a:r>
            <a:endParaRPr b="1" sz="2500">
              <a:solidFill>
                <a:srgbClr val="831B3E"/>
              </a:solidFill>
              <a:latin typeface="Arial"/>
              <a:ea typeface="Arial"/>
              <a:cs typeface="Arial"/>
              <a:sym typeface="Arial"/>
            </a:endParaRPr>
          </a:p>
        </p:txBody>
      </p:sp>
      <p:pic>
        <p:nvPicPr>
          <p:cNvPr id="710" name="Google Shape;710;p58"/>
          <p:cNvPicPr preferRelativeResize="0"/>
          <p:nvPr/>
        </p:nvPicPr>
        <p:blipFill>
          <a:blip r:embed="rId5">
            <a:alphaModFix/>
          </a:blip>
          <a:stretch>
            <a:fillRect/>
          </a:stretch>
        </p:blipFill>
        <p:spPr>
          <a:xfrm>
            <a:off x="247350" y="1681625"/>
            <a:ext cx="11697300" cy="375250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4" name="Shape 714"/>
        <p:cNvGrpSpPr/>
        <p:nvPr/>
      </p:nvGrpSpPr>
      <p:grpSpPr>
        <a:xfrm>
          <a:off x="0" y="0"/>
          <a:ext cx="0" cy="0"/>
          <a:chOff x="0" y="0"/>
          <a:chExt cx="0" cy="0"/>
        </a:xfrm>
      </p:grpSpPr>
      <p:grpSp>
        <p:nvGrpSpPr>
          <p:cNvPr id="715" name="Google Shape;715;p59"/>
          <p:cNvGrpSpPr/>
          <p:nvPr/>
        </p:nvGrpSpPr>
        <p:grpSpPr>
          <a:xfrm>
            <a:off x="-109407" y="0"/>
            <a:ext cx="12301407" cy="6858001"/>
            <a:chOff x="-356703" y="0"/>
            <a:chExt cx="12301407" cy="6858001"/>
          </a:xfrm>
        </p:grpSpPr>
        <p:pic>
          <p:nvPicPr>
            <p:cNvPr id="716" name="Google Shape;716;p59"/>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717" name="Google Shape;717;p59"/>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718" name="Google Shape;718;p59"/>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719" name="Google Shape;719;p59"/>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720" name="Google Shape;720;p59"/>
          <p:cNvCxnSpPr/>
          <p:nvPr/>
        </p:nvCxnSpPr>
        <p:spPr>
          <a:xfrm>
            <a:off x="247296" y="60363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721" name="Google Shape;721;p59"/>
          <p:cNvSpPr txBox="1"/>
          <p:nvPr/>
        </p:nvSpPr>
        <p:spPr>
          <a:xfrm>
            <a:off x="442300" y="1398100"/>
            <a:ext cx="11502300" cy="261600"/>
          </a:xfrm>
          <a:prstGeom prst="rect">
            <a:avLst/>
          </a:prstGeom>
          <a:noFill/>
          <a:ln>
            <a:noFill/>
          </a:ln>
        </p:spPr>
        <p:txBody>
          <a:bodyPr anchorCtr="0" anchor="t" bIns="0" lIns="0" spcFirstLastPara="1" rIns="0" wrap="square" tIns="0">
            <a:spAutoFit/>
          </a:bodyPr>
          <a:lstStyle/>
          <a:p>
            <a:pPr indent="0" lvl="0" marL="0" rtl="0" algn="l">
              <a:spcBef>
                <a:spcPts val="1100"/>
              </a:spcBef>
              <a:spcAft>
                <a:spcPts val="0"/>
              </a:spcAft>
              <a:buNone/>
            </a:pPr>
            <a:r>
              <a:rPr lang="iw-IL" sz="1700" u="sng">
                <a:solidFill>
                  <a:schemeClr val="hlink"/>
                </a:solidFill>
                <a:hlinkClick r:id="rId5"/>
              </a:rPr>
              <a:t>Let’s go in</a:t>
            </a:r>
            <a:endParaRPr sz="1700">
              <a:solidFill>
                <a:srgbClr val="831B3E"/>
              </a:solidFill>
            </a:endParaRPr>
          </a:p>
        </p:txBody>
      </p:sp>
      <p:cxnSp>
        <p:nvCxnSpPr>
          <p:cNvPr id="722" name="Google Shape;722;p59"/>
          <p:cNvCxnSpPr/>
          <p:nvPr/>
        </p:nvCxnSpPr>
        <p:spPr>
          <a:xfrm>
            <a:off x="247296" y="10171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723" name="Google Shape;723;p59"/>
          <p:cNvSpPr txBox="1"/>
          <p:nvPr>
            <p:ph type="ctrTitle"/>
          </p:nvPr>
        </p:nvSpPr>
        <p:spPr>
          <a:xfrm>
            <a:off x="1076749" y="2190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From the Brand</a:t>
            </a:r>
            <a:endParaRPr b="1" sz="2500">
              <a:solidFill>
                <a:srgbClr val="831B3E"/>
              </a:solidFill>
              <a:latin typeface="Arial"/>
              <a:ea typeface="Arial"/>
              <a:cs typeface="Arial"/>
              <a:sym typeface="Arial"/>
            </a:endParaRPr>
          </a:p>
        </p:txBody>
      </p:sp>
      <p:pic>
        <p:nvPicPr>
          <p:cNvPr id="724" name="Google Shape;724;p59"/>
          <p:cNvPicPr preferRelativeResize="0"/>
          <p:nvPr/>
        </p:nvPicPr>
        <p:blipFill>
          <a:blip r:embed="rId6">
            <a:alphaModFix/>
          </a:blip>
          <a:stretch>
            <a:fillRect/>
          </a:stretch>
        </p:blipFill>
        <p:spPr>
          <a:xfrm>
            <a:off x="3556375" y="1017100"/>
            <a:ext cx="3580700" cy="4991588"/>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28" name="Shape 728"/>
        <p:cNvGrpSpPr/>
        <p:nvPr/>
      </p:nvGrpSpPr>
      <p:grpSpPr>
        <a:xfrm>
          <a:off x="0" y="0"/>
          <a:ext cx="0" cy="0"/>
          <a:chOff x="0" y="0"/>
          <a:chExt cx="0" cy="0"/>
        </a:xfrm>
      </p:grpSpPr>
      <p:grpSp>
        <p:nvGrpSpPr>
          <p:cNvPr id="729" name="Google Shape;729;p60"/>
          <p:cNvGrpSpPr/>
          <p:nvPr/>
        </p:nvGrpSpPr>
        <p:grpSpPr>
          <a:xfrm>
            <a:off x="-109407" y="0"/>
            <a:ext cx="12301407" cy="6858001"/>
            <a:chOff x="-356703" y="0"/>
            <a:chExt cx="12301407" cy="6858001"/>
          </a:xfrm>
        </p:grpSpPr>
        <p:pic>
          <p:nvPicPr>
            <p:cNvPr id="730" name="Google Shape;730;p60"/>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731" name="Google Shape;731;p60"/>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732" name="Google Shape;732;p60"/>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733" name="Google Shape;733;p60"/>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734" name="Google Shape;734;p60"/>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735" name="Google Shape;735;p60"/>
          <p:cNvSpPr txBox="1"/>
          <p:nvPr/>
        </p:nvSpPr>
        <p:spPr>
          <a:xfrm>
            <a:off x="442300" y="1398100"/>
            <a:ext cx="11502300" cy="926100"/>
          </a:xfrm>
          <a:prstGeom prst="rect">
            <a:avLst/>
          </a:prstGeom>
          <a:noFill/>
          <a:ln>
            <a:noFill/>
          </a:ln>
        </p:spPr>
        <p:txBody>
          <a:bodyPr anchorCtr="0" anchor="t" bIns="0" lIns="0" spcFirstLastPara="1" rIns="0" wrap="square" tIns="0">
            <a:spAutoFit/>
          </a:bodyPr>
          <a:lstStyle/>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Ability to provide with our brand </a:t>
            </a:r>
            <a:r>
              <a:rPr lang="iw-IL" sz="1700">
                <a:solidFill>
                  <a:srgbClr val="831B3E"/>
                </a:solidFill>
              </a:rPr>
              <a:t>story</a:t>
            </a:r>
            <a:r>
              <a:rPr lang="iw-IL" sz="1700">
                <a:solidFill>
                  <a:srgbClr val="831B3E"/>
                </a:solidFill>
              </a:rPr>
              <a:t> and also present many other products for </a:t>
            </a:r>
            <a:r>
              <a:rPr lang="iw-IL" sz="1700" u="sng">
                <a:solidFill>
                  <a:srgbClr val="831B3E"/>
                </a:solidFill>
              </a:rPr>
              <a:t>cross sell </a:t>
            </a:r>
            <a:r>
              <a:rPr lang="iw-IL" sz="1700">
                <a:solidFill>
                  <a:srgbClr val="831B3E"/>
                </a:solidFill>
              </a:rPr>
              <a:t>or provide more info on our listing’s product</a:t>
            </a:r>
            <a:endParaRPr sz="1700">
              <a:solidFill>
                <a:srgbClr val="831B3E"/>
              </a:solidFill>
            </a:endParaRPr>
          </a:p>
          <a:p>
            <a:pPr indent="0" lvl="0" marL="0" rtl="0" algn="l">
              <a:spcBef>
                <a:spcPts val="1100"/>
              </a:spcBef>
              <a:spcAft>
                <a:spcPts val="0"/>
              </a:spcAft>
              <a:buNone/>
            </a:pPr>
            <a:r>
              <a:t/>
            </a:r>
            <a:endParaRPr sz="1700">
              <a:solidFill>
                <a:srgbClr val="831B3E"/>
              </a:solidFill>
            </a:endParaRPr>
          </a:p>
        </p:txBody>
      </p:sp>
      <p:cxnSp>
        <p:nvCxnSpPr>
          <p:cNvPr id="736" name="Google Shape;736;p60"/>
          <p:cNvCxnSpPr/>
          <p:nvPr/>
        </p:nvCxnSpPr>
        <p:spPr>
          <a:xfrm>
            <a:off x="247296" y="11695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737" name="Google Shape;737;p60"/>
          <p:cNvSpPr txBox="1"/>
          <p:nvPr>
            <p:ph type="ctrTitle"/>
          </p:nvPr>
        </p:nvSpPr>
        <p:spPr>
          <a:xfrm>
            <a:off x="1076749" y="2190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From the Brand </a:t>
            </a:r>
            <a:r>
              <a:rPr b="1" lang="iw-IL" sz="2500">
                <a:solidFill>
                  <a:srgbClr val="831B3E"/>
                </a:solidFill>
                <a:latin typeface="Arial"/>
                <a:ea typeface="Arial"/>
                <a:cs typeface="Arial"/>
                <a:sym typeface="Arial"/>
              </a:rPr>
              <a:t>- 2</a:t>
            </a:r>
            <a:endParaRPr b="1" sz="1700">
              <a:solidFill>
                <a:srgbClr val="831B3E"/>
              </a:solidFill>
              <a:latin typeface="Arial"/>
              <a:ea typeface="Arial"/>
              <a:cs typeface="Arial"/>
              <a:sym typeface="Arial"/>
            </a:endParaRPr>
          </a:p>
        </p:txBody>
      </p:sp>
      <p:pic>
        <p:nvPicPr>
          <p:cNvPr id="738" name="Google Shape;738;p60"/>
          <p:cNvPicPr preferRelativeResize="0"/>
          <p:nvPr/>
        </p:nvPicPr>
        <p:blipFill>
          <a:blip r:embed="rId5">
            <a:alphaModFix/>
          </a:blip>
          <a:stretch>
            <a:fillRect/>
          </a:stretch>
        </p:blipFill>
        <p:spPr>
          <a:xfrm>
            <a:off x="1408000" y="1993050"/>
            <a:ext cx="8830999" cy="3834625"/>
          </a:xfrm>
          <a:prstGeom prst="rect">
            <a:avLst/>
          </a:prstGeom>
          <a:noFill/>
          <a:ln>
            <a:noFill/>
          </a:ln>
        </p:spPr>
      </p:pic>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grpSp>
        <p:nvGrpSpPr>
          <p:cNvPr id="743" name="Google Shape;743;p61"/>
          <p:cNvGrpSpPr/>
          <p:nvPr/>
        </p:nvGrpSpPr>
        <p:grpSpPr>
          <a:xfrm>
            <a:off x="-109407" y="0"/>
            <a:ext cx="12301407" cy="6858001"/>
            <a:chOff x="-356703" y="0"/>
            <a:chExt cx="12301407" cy="6858001"/>
          </a:xfrm>
        </p:grpSpPr>
        <p:pic>
          <p:nvPicPr>
            <p:cNvPr id="744" name="Google Shape;744;p61"/>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745" name="Google Shape;745;p61"/>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746" name="Google Shape;746;p61"/>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747" name="Google Shape;747;p61"/>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748" name="Google Shape;748;p61"/>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749" name="Google Shape;749;p61"/>
          <p:cNvSpPr txBox="1"/>
          <p:nvPr/>
        </p:nvSpPr>
        <p:spPr>
          <a:xfrm>
            <a:off x="442300" y="1398100"/>
            <a:ext cx="11502300" cy="4358700"/>
          </a:xfrm>
          <a:prstGeom prst="rect">
            <a:avLst/>
          </a:prstGeom>
          <a:noFill/>
          <a:ln>
            <a:noFill/>
          </a:ln>
        </p:spPr>
        <p:txBody>
          <a:bodyPr anchorCtr="0" anchor="t" bIns="0" lIns="0" spcFirstLastPara="1" rIns="0" wrap="square" tIns="0">
            <a:spAutoFit/>
          </a:bodyPr>
          <a:lstStyle/>
          <a:p>
            <a:pPr indent="-336550" lvl="0" marL="457200" rtl="0" algn="l">
              <a:spcBef>
                <a:spcPts val="0"/>
              </a:spcBef>
              <a:spcAft>
                <a:spcPts val="0"/>
              </a:spcAft>
              <a:buClr>
                <a:srgbClr val="831B3E"/>
              </a:buClr>
              <a:buSzPts val="1700"/>
              <a:buChar char="●"/>
            </a:pPr>
            <a:r>
              <a:rPr lang="iw-IL" sz="1600">
                <a:solidFill>
                  <a:srgbClr val="831B3E"/>
                </a:solidFill>
              </a:rPr>
              <a:t>Creating a designated “</a:t>
            </a:r>
            <a:r>
              <a:rPr lang="iw-IL" sz="1600" u="sng">
                <a:solidFill>
                  <a:srgbClr val="831B3E"/>
                </a:solidFill>
              </a:rPr>
              <a:t>Inner site</a:t>
            </a:r>
            <a:r>
              <a:rPr lang="iw-IL" sz="1600">
                <a:solidFill>
                  <a:srgbClr val="831B3E"/>
                </a:solidFill>
              </a:rPr>
              <a:t>” in Amazon for presenting our own Brand. </a:t>
            </a:r>
            <a:endParaRPr sz="1600">
              <a:solidFill>
                <a:srgbClr val="831B3E"/>
              </a:solidFill>
            </a:endParaRPr>
          </a:p>
          <a:p>
            <a:pPr indent="0" lvl="0" marL="0" rtl="0" algn="l">
              <a:spcBef>
                <a:spcPts val="0"/>
              </a:spcBef>
              <a:spcAft>
                <a:spcPts val="0"/>
              </a:spcAft>
              <a:buNone/>
            </a:pPr>
            <a:r>
              <a:t/>
            </a:r>
            <a:endParaRPr sz="1600">
              <a:solidFill>
                <a:srgbClr val="831B3E"/>
              </a:solidFill>
            </a:endParaRPr>
          </a:p>
          <a:p>
            <a:pPr indent="-330200" lvl="0" marL="457200" rtl="0" algn="l">
              <a:spcBef>
                <a:spcPts val="0"/>
              </a:spcBef>
              <a:spcAft>
                <a:spcPts val="0"/>
              </a:spcAft>
              <a:buClr>
                <a:srgbClr val="831B3E"/>
              </a:buClr>
              <a:buSzPts val="1600"/>
              <a:buChar char="●"/>
            </a:pPr>
            <a:r>
              <a:rPr lang="iw-IL" sz="1600">
                <a:solidFill>
                  <a:srgbClr val="831B3E"/>
                </a:solidFill>
              </a:rPr>
              <a:t>Need a Brand Registry</a:t>
            </a:r>
            <a:endParaRPr sz="1600">
              <a:solidFill>
                <a:srgbClr val="831B3E"/>
              </a:solidFill>
            </a:endParaRPr>
          </a:p>
          <a:p>
            <a:pPr indent="0" lvl="0" marL="0" rtl="0" algn="l">
              <a:spcBef>
                <a:spcPts val="0"/>
              </a:spcBef>
              <a:spcAft>
                <a:spcPts val="0"/>
              </a:spcAft>
              <a:buNone/>
            </a:pPr>
            <a:r>
              <a:t/>
            </a:r>
            <a:endParaRPr sz="1600">
              <a:solidFill>
                <a:srgbClr val="831B3E"/>
              </a:solidFill>
            </a:endParaRPr>
          </a:p>
          <a:p>
            <a:pPr indent="-330200" lvl="0" marL="457200" rtl="0" algn="l">
              <a:spcBef>
                <a:spcPts val="0"/>
              </a:spcBef>
              <a:spcAft>
                <a:spcPts val="0"/>
              </a:spcAft>
              <a:buClr>
                <a:srgbClr val="831B3E"/>
              </a:buClr>
              <a:buSzPts val="1600"/>
              <a:buChar char="●"/>
            </a:pPr>
            <a:r>
              <a:rPr lang="iw-IL" sz="1600">
                <a:solidFill>
                  <a:srgbClr val="831B3E"/>
                </a:solidFill>
              </a:rPr>
              <a:t>Sometimes potential/return buyers will go to the brand name to see what else is offered</a:t>
            </a:r>
            <a:endParaRPr sz="1600">
              <a:solidFill>
                <a:srgbClr val="831B3E"/>
              </a:solidFill>
            </a:endParaRPr>
          </a:p>
          <a:p>
            <a:pPr indent="0" lvl="0" marL="0" rtl="0" algn="l">
              <a:spcBef>
                <a:spcPts val="0"/>
              </a:spcBef>
              <a:spcAft>
                <a:spcPts val="0"/>
              </a:spcAft>
              <a:buNone/>
            </a:pPr>
            <a:r>
              <a:t/>
            </a:r>
            <a:endParaRPr sz="1600">
              <a:solidFill>
                <a:srgbClr val="831B3E"/>
              </a:solidFill>
            </a:endParaRPr>
          </a:p>
          <a:p>
            <a:pPr indent="-330200" lvl="0" marL="457200" rtl="0" algn="l">
              <a:spcBef>
                <a:spcPts val="0"/>
              </a:spcBef>
              <a:spcAft>
                <a:spcPts val="0"/>
              </a:spcAft>
              <a:buClr>
                <a:srgbClr val="831B3E"/>
              </a:buClr>
              <a:buSzPts val="1600"/>
              <a:buChar char="●"/>
            </a:pPr>
            <a:r>
              <a:rPr lang="iw-IL" sz="1600">
                <a:solidFill>
                  <a:srgbClr val="831B3E"/>
                </a:solidFill>
              </a:rPr>
              <a:t>We can add:</a:t>
            </a:r>
            <a:endParaRPr sz="1600">
              <a:solidFill>
                <a:srgbClr val="831B3E"/>
              </a:solidFill>
            </a:endParaRPr>
          </a:p>
          <a:p>
            <a:pPr indent="-330200" lvl="1" marL="914400" rtl="0" algn="l">
              <a:spcBef>
                <a:spcPts val="0"/>
              </a:spcBef>
              <a:spcAft>
                <a:spcPts val="0"/>
              </a:spcAft>
              <a:buClr>
                <a:srgbClr val="831B3E"/>
              </a:buClr>
              <a:buSzPts val="1600"/>
              <a:buChar char="○"/>
            </a:pPr>
            <a:r>
              <a:rPr lang="iw-IL" sz="1600">
                <a:solidFill>
                  <a:srgbClr val="831B3E"/>
                </a:solidFill>
              </a:rPr>
              <a:t>Cross sell products</a:t>
            </a:r>
            <a:endParaRPr sz="1600">
              <a:solidFill>
                <a:srgbClr val="831B3E"/>
              </a:solidFill>
            </a:endParaRPr>
          </a:p>
          <a:p>
            <a:pPr indent="-330200" lvl="1" marL="914400" rtl="0" algn="l">
              <a:spcBef>
                <a:spcPts val="0"/>
              </a:spcBef>
              <a:spcAft>
                <a:spcPts val="0"/>
              </a:spcAft>
              <a:buClr>
                <a:srgbClr val="831B3E"/>
              </a:buClr>
              <a:buSzPts val="1600"/>
              <a:buChar char="○"/>
            </a:pPr>
            <a:r>
              <a:rPr lang="iw-IL" sz="1600">
                <a:solidFill>
                  <a:srgbClr val="831B3E"/>
                </a:solidFill>
              </a:rPr>
              <a:t>Our social media channel</a:t>
            </a:r>
            <a:endParaRPr sz="1600">
              <a:solidFill>
                <a:srgbClr val="831B3E"/>
              </a:solidFill>
            </a:endParaRPr>
          </a:p>
          <a:p>
            <a:pPr indent="-330200" lvl="1" marL="914400" rtl="0" algn="l">
              <a:spcBef>
                <a:spcPts val="0"/>
              </a:spcBef>
              <a:spcAft>
                <a:spcPts val="0"/>
              </a:spcAft>
              <a:buClr>
                <a:srgbClr val="831B3E"/>
              </a:buClr>
              <a:buSzPts val="1600"/>
              <a:buChar char="○"/>
            </a:pPr>
            <a:r>
              <a:rPr lang="iw-IL" sz="1600">
                <a:solidFill>
                  <a:srgbClr val="831B3E"/>
                </a:solidFill>
              </a:rPr>
              <a:t>Offer deals</a:t>
            </a:r>
            <a:endParaRPr sz="1600">
              <a:solidFill>
                <a:srgbClr val="831B3E"/>
              </a:solidFill>
            </a:endParaRPr>
          </a:p>
          <a:p>
            <a:pPr indent="-330200" lvl="1" marL="914400" rtl="0" algn="l">
              <a:spcBef>
                <a:spcPts val="0"/>
              </a:spcBef>
              <a:spcAft>
                <a:spcPts val="0"/>
              </a:spcAft>
              <a:buClr>
                <a:srgbClr val="831B3E"/>
              </a:buClr>
              <a:buSzPts val="1600"/>
              <a:buChar char="○"/>
            </a:pPr>
            <a:r>
              <a:rPr lang="iw-IL" sz="1600">
                <a:solidFill>
                  <a:srgbClr val="831B3E"/>
                </a:solidFill>
              </a:rPr>
              <a:t>Connect from the posts </a:t>
            </a:r>
            <a:endParaRPr sz="1600">
              <a:solidFill>
                <a:srgbClr val="831B3E"/>
              </a:solidFill>
            </a:endParaRPr>
          </a:p>
          <a:p>
            <a:pPr indent="-330200" lvl="1" marL="914400" rtl="0" algn="l">
              <a:spcBef>
                <a:spcPts val="0"/>
              </a:spcBef>
              <a:spcAft>
                <a:spcPts val="0"/>
              </a:spcAft>
              <a:buClr>
                <a:srgbClr val="831B3E"/>
              </a:buClr>
              <a:buSzPts val="1600"/>
              <a:buChar char="○"/>
            </a:pPr>
            <a:r>
              <a:rPr lang="iw-IL" sz="1600">
                <a:solidFill>
                  <a:srgbClr val="831B3E"/>
                </a:solidFill>
              </a:rPr>
              <a:t>Amazon customer can follow us on amazon &amp; we can directly market to them, notify on new products, cross sell….. A site with-in Amazon. </a:t>
            </a:r>
            <a:endParaRPr sz="1600">
              <a:solidFill>
                <a:srgbClr val="831B3E"/>
              </a:solidFill>
            </a:endParaRPr>
          </a:p>
          <a:p>
            <a:pPr indent="0" lvl="0" marL="0" rtl="0" algn="l">
              <a:spcBef>
                <a:spcPts val="0"/>
              </a:spcBef>
              <a:spcAft>
                <a:spcPts val="0"/>
              </a:spcAft>
              <a:buNone/>
            </a:pPr>
            <a:r>
              <a:t/>
            </a:r>
            <a:endParaRPr sz="1600">
              <a:solidFill>
                <a:srgbClr val="831B3E"/>
              </a:solidFill>
            </a:endParaRPr>
          </a:p>
          <a:p>
            <a:pPr indent="-330200" lvl="0" marL="457200" rtl="0" algn="l">
              <a:spcBef>
                <a:spcPts val="0"/>
              </a:spcBef>
              <a:spcAft>
                <a:spcPts val="0"/>
              </a:spcAft>
              <a:buClr>
                <a:srgbClr val="831B3E"/>
              </a:buClr>
              <a:buSzPts val="1600"/>
              <a:buChar char="●"/>
            </a:pPr>
            <a:r>
              <a:rPr lang="iw-IL" sz="1600">
                <a:solidFill>
                  <a:srgbClr val="831B3E"/>
                </a:solidFill>
              </a:rPr>
              <a:t>There are limitations of design and what can you present, but mostly free hand.</a:t>
            </a:r>
            <a:endParaRPr sz="1600">
              <a:solidFill>
                <a:srgbClr val="831B3E"/>
              </a:solidFill>
            </a:endParaRPr>
          </a:p>
          <a:p>
            <a:pPr indent="0" lvl="0" marL="0" rtl="0" algn="l">
              <a:spcBef>
                <a:spcPts val="0"/>
              </a:spcBef>
              <a:spcAft>
                <a:spcPts val="0"/>
              </a:spcAft>
              <a:buNone/>
            </a:pPr>
            <a:r>
              <a:t/>
            </a:r>
            <a:endParaRPr sz="1600">
              <a:solidFill>
                <a:srgbClr val="831B3E"/>
              </a:solidFill>
            </a:endParaRPr>
          </a:p>
          <a:p>
            <a:pPr indent="-336550" lvl="0" marL="457200" rtl="0" algn="l">
              <a:spcBef>
                <a:spcPts val="1100"/>
              </a:spcBef>
              <a:spcAft>
                <a:spcPts val="0"/>
              </a:spcAft>
              <a:buClr>
                <a:srgbClr val="831B3E"/>
              </a:buClr>
              <a:buSzPts val="1700"/>
              <a:buChar char="●"/>
            </a:pPr>
            <a:r>
              <a:rPr lang="iw-IL" sz="1700">
                <a:solidFill>
                  <a:srgbClr val="831B3E"/>
                </a:solidFill>
              </a:rPr>
              <a:t>Videos inside the brand store, get indexed in Google </a:t>
            </a:r>
            <a:endParaRPr sz="1700">
              <a:solidFill>
                <a:srgbClr val="831B3E"/>
              </a:solidFill>
            </a:endParaRPr>
          </a:p>
        </p:txBody>
      </p:sp>
      <p:cxnSp>
        <p:nvCxnSpPr>
          <p:cNvPr id="750" name="Google Shape;750;p61"/>
          <p:cNvCxnSpPr/>
          <p:nvPr/>
        </p:nvCxnSpPr>
        <p:spPr>
          <a:xfrm>
            <a:off x="247296" y="13981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751" name="Google Shape;751;p61"/>
          <p:cNvSpPr txBox="1"/>
          <p:nvPr>
            <p:ph type="ctrTitle"/>
          </p:nvPr>
        </p:nvSpPr>
        <p:spPr>
          <a:xfrm>
            <a:off x="1076749" y="2190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Store Front </a:t>
            </a:r>
            <a:endParaRPr b="1" sz="2500">
              <a:solidFill>
                <a:srgbClr val="831B3E"/>
              </a:solidFill>
              <a:latin typeface="Arial"/>
              <a:ea typeface="Arial"/>
              <a:cs typeface="Arial"/>
              <a:sym typeface="Arial"/>
            </a:endParaRPr>
          </a:p>
        </p:txBody>
      </p:sp>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8" name="Shape 138"/>
        <p:cNvGrpSpPr/>
        <p:nvPr/>
      </p:nvGrpSpPr>
      <p:grpSpPr>
        <a:xfrm>
          <a:off x="0" y="0"/>
          <a:ext cx="0" cy="0"/>
          <a:chOff x="0" y="0"/>
          <a:chExt cx="0" cy="0"/>
        </a:xfrm>
      </p:grpSpPr>
      <p:grpSp>
        <p:nvGrpSpPr>
          <p:cNvPr id="139" name="Google Shape;139;p17"/>
          <p:cNvGrpSpPr/>
          <p:nvPr/>
        </p:nvGrpSpPr>
        <p:grpSpPr>
          <a:xfrm>
            <a:off x="-109407" y="0"/>
            <a:ext cx="12301407" cy="6858001"/>
            <a:chOff x="-356703" y="0"/>
            <a:chExt cx="12301407" cy="6858001"/>
          </a:xfrm>
        </p:grpSpPr>
        <p:pic>
          <p:nvPicPr>
            <p:cNvPr id="140" name="Google Shape;140;p17"/>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141" name="Google Shape;141;p17"/>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142" name="Google Shape;142;p17"/>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143" name="Google Shape;143;p17"/>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144" name="Google Shape;144;p17"/>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145" name="Google Shape;145;p17"/>
          <p:cNvSpPr txBox="1"/>
          <p:nvPr/>
        </p:nvSpPr>
        <p:spPr>
          <a:xfrm>
            <a:off x="442300" y="1855300"/>
            <a:ext cx="11502300" cy="4176600"/>
          </a:xfrm>
          <a:prstGeom prst="rect">
            <a:avLst/>
          </a:prstGeom>
          <a:noFill/>
          <a:ln>
            <a:noFill/>
          </a:ln>
        </p:spPr>
        <p:txBody>
          <a:bodyPr anchorCtr="0" anchor="t" bIns="0" lIns="0" spcFirstLastPara="1" rIns="0" wrap="square" tIns="0">
            <a:spAutoFit/>
          </a:bodyPr>
          <a:lstStyle/>
          <a:p>
            <a:pPr indent="0" lvl="0" marL="0" rtl="0" algn="l">
              <a:spcBef>
                <a:spcPts val="1100"/>
              </a:spcBef>
              <a:spcAft>
                <a:spcPts val="0"/>
              </a:spcAft>
              <a:buNone/>
            </a:pPr>
            <a:r>
              <a:rPr lang="iw-IL" sz="1800">
                <a:solidFill>
                  <a:srgbClr val="831B3E"/>
                </a:solidFill>
              </a:rPr>
              <a:t>A </a:t>
            </a:r>
            <a:r>
              <a:rPr lang="iw-IL" sz="1800">
                <a:solidFill>
                  <a:srgbClr val="831B3E"/>
                </a:solidFill>
              </a:rPr>
              <a:t>Dilemma</a:t>
            </a:r>
            <a:r>
              <a:rPr lang="iw-IL" sz="1800">
                <a:solidFill>
                  <a:srgbClr val="831B3E"/>
                </a:solidFill>
              </a:rPr>
              <a:t>:</a:t>
            </a:r>
            <a:endParaRPr sz="1800">
              <a:solidFill>
                <a:srgbClr val="831B3E"/>
              </a:solidFill>
            </a:endParaRPr>
          </a:p>
          <a:p>
            <a:pPr indent="0" lvl="0" marL="0" rtl="0" algn="l">
              <a:spcBef>
                <a:spcPts val="1100"/>
              </a:spcBef>
              <a:spcAft>
                <a:spcPts val="0"/>
              </a:spcAft>
              <a:buNone/>
            </a:pPr>
            <a:r>
              <a:t/>
            </a:r>
            <a:endParaRPr sz="1800">
              <a:solidFill>
                <a:srgbClr val="831B3E"/>
              </a:solidFill>
            </a:endParaRPr>
          </a:p>
          <a:p>
            <a:pPr indent="-342900" lvl="0" marL="457200" rtl="0" algn="l">
              <a:spcBef>
                <a:spcPts val="1100"/>
              </a:spcBef>
              <a:spcAft>
                <a:spcPts val="0"/>
              </a:spcAft>
              <a:buClr>
                <a:srgbClr val="831B3E"/>
              </a:buClr>
              <a:buSzPts val="1800"/>
              <a:buChar char="●"/>
            </a:pPr>
            <a:r>
              <a:rPr lang="iw-IL" sz="1800">
                <a:solidFill>
                  <a:srgbClr val="831B3E"/>
                </a:solidFill>
              </a:rPr>
              <a:t>We have so much </a:t>
            </a:r>
            <a:r>
              <a:rPr lang="iw-IL" sz="1800">
                <a:solidFill>
                  <a:srgbClr val="831B3E"/>
                </a:solidFill>
              </a:rPr>
              <a:t>information</a:t>
            </a:r>
            <a:r>
              <a:rPr lang="iw-IL" sz="1800">
                <a:solidFill>
                  <a:srgbClr val="831B3E"/>
                </a:solidFill>
              </a:rPr>
              <a:t> just by looking at the best </a:t>
            </a:r>
            <a:r>
              <a:rPr lang="iw-IL" sz="1800">
                <a:solidFill>
                  <a:srgbClr val="831B3E"/>
                </a:solidFill>
              </a:rPr>
              <a:t>competitors</a:t>
            </a:r>
            <a:r>
              <a:rPr lang="iw-IL" sz="1800">
                <a:solidFill>
                  <a:srgbClr val="831B3E"/>
                </a:solidFill>
              </a:rPr>
              <a:t> of our </a:t>
            </a:r>
            <a:r>
              <a:rPr lang="iw-IL" sz="1800">
                <a:solidFill>
                  <a:srgbClr val="831B3E"/>
                </a:solidFill>
              </a:rPr>
              <a:t>product</a:t>
            </a:r>
            <a:r>
              <a:rPr lang="iw-IL" sz="1800">
                <a:solidFill>
                  <a:srgbClr val="831B3E"/>
                </a:solidFill>
              </a:rPr>
              <a:t>.</a:t>
            </a:r>
            <a:endParaRPr sz="1800">
              <a:solidFill>
                <a:srgbClr val="831B3E"/>
              </a:solidFill>
            </a:endParaRPr>
          </a:p>
          <a:p>
            <a:pPr indent="0" lvl="0" marL="0" rtl="0" algn="l">
              <a:spcBef>
                <a:spcPts val="1100"/>
              </a:spcBef>
              <a:spcAft>
                <a:spcPts val="0"/>
              </a:spcAft>
              <a:buNone/>
            </a:pPr>
            <a:r>
              <a:t/>
            </a:r>
            <a:endParaRPr sz="1800">
              <a:solidFill>
                <a:srgbClr val="831B3E"/>
              </a:solidFill>
            </a:endParaRPr>
          </a:p>
          <a:p>
            <a:pPr indent="-342900" lvl="0" marL="457200" rtl="0" algn="l">
              <a:spcBef>
                <a:spcPts val="1100"/>
              </a:spcBef>
              <a:spcAft>
                <a:spcPts val="0"/>
              </a:spcAft>
              <a:buClr>
                <a:srgbClr val="831B3E"/>
              </a:buClr>
              <a:buSzPts val="1800"/>
              <a:buChar char="●"/>
            </a:pPr>
            <a:r>
              <a:rPr lang="iw-IL" sz="1800">
                <a:solidFill>
                  <a:srgbClr val="831B3E"/>
                </a:solidFill>
              </a:rPr>
              <a:t>Should we </a:t>
            </a:r>
            <a:r>
              <a:rPr lang="iw-IL" sz="1800">
                <a:solidFill>
                  <a:srgbClr val="831B3E"/>
                </a:solidFill>
              </a:rPr>
              <a:t>imitate, copy the winners? S</a:t>
            </a:r>
            <a:r>
              <a:rPr lang="iw-IL" sz="1800">
                <a:solidFill>
                  <a:srgbClr val="831B3E"/>
                </a:solidFill>
              </a:rPr>
              <a:t>hould we change to be different?</a:t>
            </a:r>
            <a:endParaRPr sz="1800">
              <a:solidFill>
                <a:srgbClr val="831B3E"/>
              </a:solidFill>
            </a:endParaRPr>
          </a:p>
          <a:p>
            <a:pPr indent="0" lvl="0" marL="0" rtl="0" algn="l">
              <a:spcBef>
                <a:spcPts val="1100"/>
              </a:spcBef>
              <a:spcAft>
                <a:spcPts val="0"/>
              </a:spcAft>
              <a:buNone/>
            </a:pPr>
            <a:r>
              <a:t/>
            </a:r>
            <a:endParaRPr sz="1800">
              <a:solidFill>
                <a:srgbClr val="831B3E"/>
              </a:solidFill>
            </a:endParaRPr>
          </a:p>
          <a:p>
            <a:pPr indent="457200" lvl="0" marL="1828800" rtl="0" algn="l">
              <a:spcBef>
                <a:spcPts val="1100"/>
              </a:spcBef>
              <a:spcAft>
                <a:spcPts val="0"/>
              </a:spcAft>
              <a:buNone/>
            </a:pPr>
            <a:r>
              <a:rPr lang="iw-IL" sz="1800">
                <a:solidFill>
                  <a:srgbClr val="831B3E"/>
                </a:solidFill>
              </a:rPr>
              <a:t>T</a:t>
            </a:r>
            <a:r>
              <a:rPr lang="iw-IL" sz="1800">
                <a:solidFill>
                  <a:srgbClr val="831B3E"/>
                </a:solidFill>
              </a:rPr>
              <a:t>he choice is hard….  </a:t>
            </a:r>
            <a:endParaRPr sz="1800">
              <a:solidFill>
                <a:srgbClr val="831B3E"/>
              </a:solidFill>
            </a:endParaRPr>
          </a:p>
          <a:p>
            <a:pPr indent="457200" lvl="0" marL="4114800" rtl="0" algn="l">
              <a:spcBef>
                <a:spcPts val="1100"/>
              </a:spcBef>
              <a:spcAft>
                <a:spcPts val="0"/>
              </a:spcAft>
              <a:buNone/>
            </a:pPr>
            <a:r>
              <a:rPr lang="iw-IL" sz="1800">
                <a:solidFill>
                  <a:srgbClr val="831B3E"/>
                </a:solidFill>
              </a:rPr>
              <a:t>Let’s talk for a se</a:t>
            </a:r>
            <a:r>
              <a:rPr lang="iw-IL" sz="1800">
                <a:solidFill>
                  <a:srgbClr val="831B3E"/>
                </a:solidFill>
              </a:rPr>
              <a:t>c…. </a:t>
            </a:r>
            <a:endParaRPr sz="1800">
              <a:solidFill>
                <a:srgbClr val="831B3E"/>
              </a:solidFill>
            </a:endParaRPr>
          </a:p>
          <a:p>
            <a:pPr indent="0" lvl="0" marL="0" rtl="0" algn="l">
              <a:spcBef>
                <a:spcPts val="1100"/>
              </a:spcBef>
              <a:spcAft>
                <a:spcPts val="0"/>
              </a:spcAft>
              <a:buNone/>
            </a:pPr>
            <a:r>
              <a:t/>
            </a:r>
            <a:endParaRPr sz="1800">
              <a:solidFill>
                <a:srgbClr val="831B3E"/>
              </a:solidFill>
            </a:endParaRPr>
          </a:p>
          <a:p>
            <a:pPr indent="0" lvl="0" marL="0" marR="0" rtl="0" algn="l">
              <a:lnSpc>
                <a:spcPct val="100000"/>
              </a:lnSpc>
              <a:spcBef>
                <a:spcPts val="0"/>
              </a:spcBef>
              <a:spcAft>
                <a:spcPts val="0"/>
              </a:spcAft>
              <a:buNone/>
            </a:pPr>
            <a:r>
              <a:t/>
            </a:r>
            <a:endParaRPr sz="1800">
              <a:solidFill>
                <a:srgbClr val="831B3E"/>
              </a:solidFill>
            </a:endParaRPr>
          </a:p>
          <a:p>
            <a:pPr indent="0" lvl="0" marL="914400" marR="0" rtl="0" algn="l">
              <a:lnSpc>
                <a:spcPct val="100000"/>
              </a:lnSpc>
              <a:spcBef>
                <a:spcPts val="0"/>
              </a:spcBef>
              <a:spcAft>
                <a:spcPts val="0"/>
              </a:spcAft>
              <a:buNone/>
            </a:pPr>
            <a:r>
              <a:t/>
            </a:r>
            <a:endParaRPr sz="1800">
              <a:solidFill>
                <a:srgbClr val="831B3E"/>
              </a:solidFill>
            </a:endParaRPr>
          </a:p>
        </p:txBody>
      </p:sp>
      <p:cxnSp>
        <p:nvCxnSpPr>
          <p:cNvPr id="146" name="Google Shape;146;p17"/>
          <p:cNvCxnSpPr/>
          <p:nvPr/>
        </p:nvCxnSpPr>
        <p:spPr>
          <a:xfrm>
            <a:off x="247296" y="15505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147" name="Google Shape;147;p17"/>
          <p:cNvSpPr txBox="1"/>
          <p:nvPr>
            <p:ph type="ctrTitle"/>
          </p:nvPr>
        </p:nvSpPr>
        <p:spPr>
          <a:xfrm>
            <a:off x="1076749" y="523850"/>
            <a:ext cx="9442200" cy="7110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200">
                <a:latin typeface="Arial"/>
                <a:ea typeface="Arial"/>
                <a:cs typeface="Arial"/>
                <a:sym typeface="Arial"/>
              </a:rPr>
              <a:t>	 	 	 	</a:t>
            </a:r>
            <a:endParaRPr sz="2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2900">
                <a:solidFill>
                  <a:srgbClr val="831B3E"/>
                </a:solidFill>
                <a:latin typeface="Arial"/>
                <a:ea typeface="Arial"/>
                <a:cs typeface="Arial"/>
                <a:sym typeface="Arial"/>
              </a:rPr>
              <a:t>Be the Wolf or maybe the Sheeps have a point?</a:t>
            </a:r>
            <a:endParaRPr b="1" sz="2900">
              <a:solidFill>
                <a:srgbClr val="831B3E"/>
              </a:solidFill>
              <a:latin typeface="Arial"/>
              <a:ea typeface="Arial"/>
              <a:cs typeface="Arial"/>
              <a:sym typeface="Arial"/>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5" name="Shape 755"/>
        <p:cNvGrpSpPr/>
        <p:nvPr/>
      </p:nvGrpSpPr>
      <p:grpSpPr>
        <a:xfrm>
          <a:off x="0" y="0"/>
          <a:ext cx="0" cy="0"/>
          <a:chOff x="0" y="0"/>
          <a:chExt cx="0" cy="0"/>
        </a:xfrm>
      </p:grpSpPr>
      <p:grpSp>
        <p:nvGrpSpPr>
          <p:cNvPr id="756" name="Google Shape;756;p62"/>
          <p:cNvGrpSpPr/>
          <p:nvPr/>
        </p:nvGrpSpPr>
        <p:grpSpPr>
          <a:xfrm>
            <a:off x="-109407" y="0"/>
            <a:ext cx="12301407" cy="6858001"/>
            <a:chOff x="-356703" y="0"/>
            <a:chExt cx="12301407" cy="6858001"/>
          </a:xfrm>
        </p:grpSpPr>
        <p:pic>
          <p:nvPicPr>
            <p:cNvPr id="757" name="Google Shape;757;p62"/>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758" name="Google Shape;758;p62"/>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759" name="Google Shape;759;p62"/>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760" name="Google Shape;760;p62"/>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761" name="Google Shape;761;p62"/>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762" name="Google Shape;762;p62"/>
          <p:cNvSpPr txBox="1"/>
          <p:nvPr/>
        </p:nvSpPr>
        <p:spPr>
          <a:xfrm>
            <a:off x="442300" y="1398100"/>
            <a:ext cx="11502300" cy="1723800"/>
          </a:xfrm>
          <a:prstGeom prst="rect">
            <a:avLst/>
          </a:prstGeom>
          <a:noFill/>
          <a:ln>
            <a:noFill/>
          </a:ln>
        </p:spPr>
        <p:txBody>
          <a:bodyPr anchorCtr="0" anchor="t" bIns="0" lIns="0" spcFirstLastPara="1" rIns="0" wrap="square" tIns="0">
            <a:spAutoFit/>
          </a:bodyPr>
          <a:lstStyle/>
          <a:p>
            <a:pPr indent="0" lvl="0" marL="0" rtl="0" algn="l">
              <a:spcBef>
                <a:spcPts val="0"/>
              </a:spcBef>
              <a:spcAft>
                <a:spcPts val="0"/>
              </a:spcAft>
              <a:buNone/>
            </a:pPr>
            <a:r>
              <a:rPr lang="iw-IL" sz="1600">
                <a:solidFill>
                  <a:srgbClr val="831B3E"/>
                </a:solidFill>
              </a:rPr>
              <a:t>Some more ideas to protect the listing and conversions:</a:t>
            </a:r>
            <a:endParaRPr sz="1600">
              <a:solidFill>
                <a:srgbClr val="831B3E"/>
              </a:solidFill>
            </a:endParaRPr>
          </a:p>
          <a:p>
            <a:pPr indent="0" lvl="0" marL="0" rtl="0" algn="l">
              <a:spcBef>
                <a:spcPts val="0"/>
              </a:spcBef>
              <a:spcAft>
                <a:spcPts val="0"/>
              </a:spcAft>
              <a:buNone/>
            </a:pPr>
            <a:r>
              <a:t/>
            </a:r>
            <a:endParaRPr sz="1600">
              <a:solidFill>
                <a:srgbClr val="831B3E"/>
              </a:solidFill>
            </a:endParaRPr>
          </a:p>
          <a:p>
            <a:pPr indent="-330200" lvl="0" marL="457200" rtl="0" algn="l">
              <a:spcBef>
                <a:spcPts val="0"/>
              </a:spcBef>
              <a:spcAft>
                <a:spcPts val="0"/>
              </a:spcAft>
              <a:buClr>
                <a:srgbClr val="831B3E"/>
              </a:buClr>
              <a:buSzPts val="1600"/>
              <a:buChar char="●"/>
            </a:pPr>
            <a:r>
              <a:rPr lang="iw-IL" sz="1600">
                <a:solidFill>
                  <a:srgbClr val="831B3E"/>
                </a:solidFill>
              </a:rPr>
              <a:t>By using good </a:t>
            </a:r>
            <a:r>
              <a:rPr lang="iw-IL" sz="1600" u="sng">
                <a:solidFill>
                  <a:srgbClr val="831B3E"/>
                </a:solidFill>
              </a:rPr>
              <a:t>ASA (sponsored ads) </a:t>
            </a:r>
            <a:r>
              <a:rPr lang="iw-IL" sz="1600" u="sng">
                <a:solidFill>
                  <a:srgbClr val="831B3E"/>
                </a:solidFill>
              </a:rPr>
              <a:t>tactics</a:t>
            </a:r>
            <a:r>
              <a:rPr lang="iw-IL" sz="1600">
                <a:solidFill>
                  <a:srgbClr val="831B3E"/>
                </a:solidFill>
              </a:rPr>
              <a:t>, creating defence adds</a:t>
            </a:r>
            <a:endParaRPr sz="1600">
              <a:solidFill>
                <a:srgbClr val="831B3E"/>
              </a:solidFill>
            </a:endParaRPr>
          </a:p>
          <a:p>
            <a:pPr indent="-330200" lvl="0" marL="457200" rtl="0" algn="l">
              <a:spcBef>
                <a:spcPts val="0"/>
              </a:spcBef>
              <a:spcAft>
                <a:spcPts val="0"/>
              </a:spcAft>
              <a:buClr>
                <a:srgbClr val="831B3E"/>
              </a:buClr>
              <a:buSzPts val="1600"/>
              <a:buChar char="●"/>
            </a:pPr>
            <a:r>
              <a:rPr lang="iw-IL" sz="1600">
                <a:solidFill>
                  <a:srgbClr val="831B3E"/>
                </a:solidFill>
              </a:rPr>
              <a:t>Making sure it </a:t>
            </a:r>
            <a:r>
              <a:rPr lang="iw-IL" sz="1600">
                <a:solidFill>
                  <a:srgbClr val="831B3E"/>
                </a:solidFill>
              </a:rPr>
              <a:t>complies</a:t>
            </a:r>
            <a:r>
              <a:rPr lang="iw-IL" sz="1600">
                <a:solidFill>
                  <a:srgbClr val="831B3E"/>
                </a:solidFill>
              </a:rPr>
              <a:t> with the Listing </a:t>
            </a:r>
            <a:r>
              <a:rPr lang="iw-IL" sz="1600" u="sng">
                <a:solidFill>
                  <a:srgbClr val="831B3E"/>
                </a:solidFill>
              </a:rPr>
              <a:t>guidelines</a:t>
            </a:r>
            <a:endParaRPr sz="1600" u="sng">
              <a:solidFill>
                <a:srgbClr val="831B3E"/>
              </a:solidFill>
            </a:endParaRPr>
          </a:p>
          <a:p>
            <a:pPr indent="-330200" lvl="0" marL="457200" rtl="0" algn="l">
              <a:spcBef>
                <a:spcPts val="0"/>
              </a:spcBef>
              <a:spcAft>
                <a:spcPts val="0"/>
              </a:spcAft>
              <a:buClr>
                <a:srgbClr val="831B3E"/>
              </a:buClr>
              <a:buSzPts val="1600"/>
              <a:buChar char="●"/>
            </a:pPr>
            <a:r>
              <a:rPr lang="iw-IL" sz="1600">
                <a:solidFill>
                  <a:srgbClr val="831B3E"/>
                </a:solidFill>
              </a:rPr>
              <a:t>Respond fast to </a:t>
            </a:r>
            <a:r>
              <a:rPr lang="iw-IL" sz="1600" u="sng">
                <a:solidFill>
                  <a:srgbClr val="831B3E"/>
                </a:solidFill>
              </a:rPr>
              <a:t>negative</a:t>
            </a:r>
            <a:r>
              <a:rPr lang="iw-IL" sz="1600">
                <a:solidFill>
                  <a:srgbClr val="831B3E"/>
                </a:solidFill>
              </a:rPr>
              <a:t> factors in it (Q&amp;A…)</a:t>
            </a:r>
            <a:endParaRPr sz="1600">
              <a:solidFill>
                <a:srgbClr val="831B3E"/>
              </a:solidFill>
            </a:endParaRPr>
          </a:p>
          <a:p>
            <a:pPr indent="-330200" lvl="0" marL="457200" rtl="0" algn="l">
              <a:spcBef>
                <a:spcPts val="0"/>
              </a:spcBef>
              <a:spcAft>
                <a:spcPts val="0"/>
              </a:spcAft>
              <a:buClr>
                <a:srgbClr val="831B3E"/>
              </a:buClr>
              <a:buSzPts val="1600"/>
              <a:buChar char="●"/>
            </a:pPr>
            <a:r>
              <a:rPr lang="iw-IL" sz="1600">
                <a:solidFill>
                  <a:srgbClr val="831B3E"/>
                </a:solidFill>
              </a:rPr>
              <a:t>Making sure to fill with our products the</a:t>
            </a:r>
            <a:r>
              <a:rPr b="1" lang="iw-IL" sz="1600">
                <a:solidFill>
                  <a:srgbClr val="831B3E"/>
                </a:solidFill>
              </a:rPr>
              <a:t> </a:t>
            </a:r>
            <a:r>
              <a:rPr lang="iw-IL" sz="1600" u="sng">
                <a:solidFill>
                  <a:srgbClr val="831B3E"/>
                </a:solidFill>
              </a:rPr>
              <a:t>frequently bought together</a:t>
            </a:r>
            <a:endParaRPr sz="1600" u="sng">
              <a:solidFill>
                <a:srgbClr val="831B3E"/>
              </a:solidFill>
            </a:endParaRPr>
          </a:p>
          <a:p>
            <a:pPr indent="-330200" lvl="0" marL="457200" rtl="0" algn="l">
              <a:spcBef>
                <a:spcPts val="0"/>
              </a:spcBef>
              <a:spcAft>
                <a:spcPts val="0"/>
              </a:spcAft>
              <a:buClr>
                <a:srgbClr val="831B3E"/>
              </a:buClr>
              <a:buSzPts val="1600"/>
              <a:buChar char="●"/>
            </a:pPr>
            <a:r>
              <a:rPr lang="iw-IL" sz="1600">
                <a:solidFill>
                  <a:srgbClr val="831B3E"/>
                </a:solidFill>
              </a:rPr>
              <a:t>Fill all </a:t>
            </a:r>
            <a:r>
              <a:rPr lang="iw-IL" sz="1600" u="sng">
                <a:solidFill>
                  <a:srgbClr val="831B3E"/>
                </a:solidFill>
              </a:rPr>
              <a:t>video presentation location</a:t>
            </a:r>
            <a:r>
              <a:rPr lang="iw-IL" sz="1600">
                <a:solidFill>
                  <a:srgbClr val="831B3E"/>
                </a:solidFill>
              </a:rPr>
              <a:t>s, with our videos (</a:t>
            </a:r>
            <a:r>
              <a:rPr lang="iw-IL" sz="1600" u="sng">
                <a:solidFill>
                  <a:schemeClr val="hlink"/>
                </a:solidFill>
                <a:hlinkClick r:id="rId5"/>
              </a:rPr>
              <a:t>Grill Gloves</a:t>
            </a:r>
            <a:r>
              <a:rPr lang="iw-IL" sz="1600">
                <a:solidFill>
                  <a:srgbClr val="831B3E"/>
                </a:solidFill>
              </a:rPr>
              <a:t>)</a:t>
            </a:r>
            <a:endParaRPr sz="1700">
              <a:solidFill>
                <a:srgbClr val="831B3E"/>
              </a:solidFill>
            </a:endParaRPr>
          </a:p>
        </p:txBody>
      </p:sp>
      <p:cxnSp>
        <p:nvCxnSpPr>
          <p:cNvPr id="763" name="Google Shape;763;p62"/>
          <p:cNvCxnSpPr/>
          <p:nvPr/>
        </p:nvCxnSpPr>
        <p:spPr>
          <a:xfrm>
            <a:off x="247296" y="13981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764" name="Google Shape;764;p62"/>
          <p:cNvSpPr txBox="1"/>
          <p:nvPr>
            <p:ph type="ctrTitle"/>
          </p:nvPr>
        </p:nvSpPr>
        <p:spPr>
          <a:xfrm>
            <a:off x="1076749" y="2190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Protect its ability to convert</a:t>
            </a:r>
            <a:endParaRPr b="1" sz="2500">
              <a:solidFill>
                <a:srgbClr val="831B3E"/>
              </a:solidFill>
              <a:latin typeface="Arial"/>
              <a:ea typeface="Arial"/>
              <a:cs typeface="Arial"/>
              <a:sym typeface="Arial"/>
            </a:endParaRPr>
          </a:p>
        </p:txBody>
      </p:sp>
      <p:pic>
        <p:nvPicPr>
          <p:cNvPr id="765" name="Google Shape;765;p62"/>
          <p:cNvPicPr preferRelativeResize="0"/>
          <p:nvPr/>
        </p:nvPicPr>
        <p:blipFill>
          <a:blip r:embed="rId6">
            <a:alphaModFix/>
          </a:blip>
          <a:stretch>
            <a:fillRect/>
          </a:stretch>
        </p:blipFill>
        <p:spPr>
          <a:xfrm>
            <a:off x="971299" y="3185774"/>
            <a:ext cx="10281874" cy="2636150"/>
          </a:xfrm>
          <a:prstGeom prst="rect">
            <a:avLst/>
          </a:prstGeom>
          <a:noFill/>
          <a:ln>
            <a:noFill/>
          </a:ln>
        </p:spPr>
      </p:pic>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69" name="Shape 769"/>
        <p:cNvGrpSpPr/>
        <p:nvPr/>
      </p:nvGrpSpPr>
      <p:grpSpPr>
        <a:xfrm>
          <a:off x="0" y="0"/>
          <a:ext cx="0" cy="0"/>
          <a:chOff x="0" y="0"/>
          <a:chExt cx="0" cy="0"/>
        </a:xfrm>
      </p:grpSpPr>
      <p:grpSp>
        <p:nvGrpSpPr>
          <p:cNvPr id="770" name="Google Shape;770;p63"/>
          <p:cNvGrpSpPr/>
          <p:nvPr/>
        </p:nvGrpSpPr>
        <p:grpSpPr>
          <a:xfrm>
            <a:off x="-109407" y="0"/>
            <a:ext cx="12301407" cy="6858001"/>
            <a:chOff x="-356703" y="0"/>
            <a:chExt cx="12301407" cy="6858001"/>
          </a:xfrm>
        </p:grpSpPr>
        <p:pic>
          <p:nvPicPr>
            <p:cNvPr id="771" name="Google Shape;771;p63"/>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772" name="Google Shape;772;p63"/>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773" name="Google Shape;773;p63"/>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774" name="Google Shape;774;p63"/>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775" name="Google Shape;775;p63"/>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776" name="Google Shape;776;p63"/>
          <p:cNvSpPr txBox="1"/>
          <p:nvPr/>
        </p:nvSpPr>
        <p:spPr>
          <a:xfrm>
            <a:off x="442300" y="1169500"/>
            <a:ext cx="11502300" cy="4725600"/>
          </a:xfrm>
          <a:prstGeom prst="rect">
            <a:avLst/>
          </a:prstGeom>
          <a:noFill/>
          <a:ln>
            <a:noFill/>
          </a:ln>
        </p:spPr>
        <p:txBody>
          <a:bodyPr anchorCtr="0" anchor="t" bIns="0" lIns="0" spcFirstLastPara="1" rIns="0" wrap="square" tIns="0">
            <a:spAutoFit/>
          </a:bodyPr>
          <a:lstStyle/>
          <a:p>
            <a:pPr indent="-336550" lvl="0" marL="457200" rtl="0" algn="l">
              <a:lnSpc>
                <a:spcPct val="100000"/>
              </a:lnSpc>
              <a:spcBef>
                <a:spcPts val="1100"/>
              </a:spcBef>
              <a:spcAft>
                <a:spcPts val="0"/>
              </a:spcAft>
              <a:buClr>
                <a:srgbClr val="831B3E"/>
              </a:buClr>
              <a:buSzPts val="1700"/>
              <a:buChar char="●"/>
            </a:pPr>
            <a:r>
              <a:rPr lang="iw-IL" sz="1700">
                <a:solidFill>
                  <a:srgbClr val="831B3E"/>
                </a:solidFill>
              </a:rPr>
              <a:t>We need to remember, we start probably with 1-2 products (if has variations). We can handle it and we should. The best way to learn.</a:t>
            </a:r>
            <a:endParaRPr sz="1700">
              <a:solidFill>
                <a:srgbClr val="831B3E"/>
              </a:solidFill>
            </a:endParaRPr>
          </a:p>
          <a:p>
            <a:pPr indent="0" lvl="0" marL="0" rtl="0" algn="l">
              <a:lnSpc>
                <a:spcPct val="100000"/>
              </a:lnSpc>
              <a:spcBef>
                <a:spcPts val="1100"/>
              </a:spcBef>
              <a:spcAft>
                <a:spcPts val="0"/>
              </a:spcAft>
              <a:buNone/>
            </a:pPr>
            <a:r>
              <a:t/>
            </a:r>
            <a:endParaRPr sz="1700">
              <a:solidFill>
                <a:srgbClr val="831B3E"/>
              </a:solidFill>
            </a:endParaRPr>
          </a:p>
          <a:p>
            <a:pPr indent="0" lvl="0" marL="0" rtl="0" algn="l">
              <a:lnSpc>
                <a:spcPct val="100000"/>
              </a:lnSpc>
              <a:spcBef>
                <a:spcPts val="1100"/>
              </a:spcBef>
              <a:spcAft>
                <a:spcPts val="0"/>
              </a:spcAft>
              <a:buNone/>
            </a:pPr>
            <a:r>
              <a:rPr lang="iw-IL" sz="1700">
                <a:solidFill>
                  <a:srgbClr val="831B3E"/>
                </a:solidFill>
              </a:rPr>
              <a:t>So just a little touch on “help” (its a much bigger subject).</a:t>
            </a:r>
            <a:endParaRPr sz="1700">
              <a:solidFill>
                <a:srgbClr val="831B3E"/>
              </a:solidFill>
            </a:endParaRPr>
          </a:p>
          <a:p>
            <a:pPr indent="0" lvl="0" marL="0" rtl="0" algn="l">
              <a:lnSpc>
                <a:spcPct val="100000"/>
              </a:lnSpc>
              <a:spcBef>
                <a:spcPts val="1100"/>
              </a:spcBef>
              <a:spcAft>
                <a:spcPts val="0"/>
              </a:spcAft>
              <a:buNone/>
            </a:pPr>
            <a:r>
              <a:t/>
            </a:r>
            <a:endParaRPr sz="1700">
              <a:solidFill>
                <a:srgbClr val="831B3E"/>
              </a:solidFill>
            </a:endParaRPr>
          </a:p>
          <a:p>
            <a:pPr indent="-336550" lvl="0" marL="457200" rtl="0" algn="l">
              <a:lnSpc>
                <a:spcPct val="100000"/>
              </a:lnSpc>
              <a:spcBef>
                <a:spcPts val="1100"/>
              </a:spcBef>
              <a:spcAft>
                <a:spcPts val="0"/>
              </a:spcAft>
              <a:buClr>
                <a:srgbClr val="831B3E"/>
              </a:buClr>
              <a:buSzPts val="1700"/>
              <a:buChar char="●"/>
            </a:pPr>
            <a:r>
              <a:rPr lang="iw-IL" sz="1700">
                <a:solidFill>
                  <a:srgbClr val="831B3E"/>
                </a:solidFill>
              </a:rPr>
              <a:t>Freelancer: Always possible to take and in time it becomes a must and the wise decision.</a:t>
            </a:r>
            <a:endParaRPr sz="1700">
              <a:solidFill>
                <a:srgbClr val="831B3E"/>
              </a:solidFill>
            </a:endParaRPr>
          </a:p>
          <a:p>
            <a:pPr indent="-323850" lvl="1" marL="914400" rtl="0" algn="l">
              <a:lnSpc>
                <a:spcPct val="100000"/>
              </a:lnSpc>
              <a:spcBef>
                <a:spcPts val="0"/>
              </a:spcBef>
              <a:spcAft>
                <a:spcPts val="0"/>
              </a:spcAft>
              <a:buClr>
                <a:srgbClr val="831B3E"/>
              </a:buClr>
              <a:buSzPts val="1500"/>
              <a:buChar char="○"/>
            </a:pPr>
            <a:r>
              <a:rPr lang="iw-IL" sz="1500">
                <a:solidFill>
                  <a:srgbClr val="831B3E"/>
                </a:solidFill>
              </a:rPr>
              <a:t>They can help with building the listing, arranging the images, translation and proofreading text, KW research and more….</a:t>
            </a:r>
            <a:endParaRPr sz="1500">
              <a:solidFill>
                <a:srgbClr val="831B3E"/>
              </a:solidFill>
            </a:endParaRPr>
          </a:p>
          <a:p>
            <a:pPr indent="-323850" lvl="1" marL="914400" rtl="0" algn="l">
              <a:lnSpc>
                <a:spcPct val="100000"/>
              </a:lnSpc>
              <a:spcBef>
                <a:spcPts val="0"/>
              </a:spcBef>
              <a:spcAft>
                <a:spcPts val="0"/>
              </a:spcAft>
              <a:buClr>
                <a:srgbClr val="831B3E"/>
              </a:buClr>
              <a:buSzPts val="1500"/>
              <a:buChar char="○"/>
            </a:pPr>
            <a:r>
              <a:rPr b="1" lang="iw-IL" sz="1500">
                <a:solidFill>
                  <a:srgbClr val="831B3E"/>
                </a:solidFill>
              </a:rPr>
              <a:t>Pros</a:t>
            </a:r>
            <a:r>
              <a:rPr lang="iw-IL" sz="1500">
                <a:solidFill>
                  <a:srgbClr val="831B3E"/>
                </a:solidFill>
              </a:rPr>
              <a:t>: </a:t>
            </a:r>
            <a:endParaRPr sz="1500">
              <a:solidFill>
                <a:srgbClr val="831B3E"/>
              </a:solidFill>
            </a:endParaRPr>
          </a:p>
          <a:p>
            <a:pPr indent="-323850" lvl="2" marL="1371600" rtl="0" algn="l">
              <a:lnSpc>
                <a:spcPct val="100000"/>
              </a:lnSpc>
              <a:spcBef>
                <a:spcPts val="0"/>
              </a:spcBef>
              <a:spcAft>
                <a:spcPts val="0"/>
              </a:spcAft>
              <a:buClr>
                <a:srgbClr val="831B3E"/>
              </a:buClr>
              <a:buSzPts val="1500"/>
              <a:buChar char="■"/>
            </a:pPr>
            <a:r>
              <a:rPr lang="iw-IL" sz="1500">
                <a:solidFill>
                  <a:srgbClr val="831B3E"/>
                </a:solidFill>
              </a:rPr>
              <a:t>Takes much of the load, they become better at their specific assignments, you don’t work alone anymore, more time for the big assignments, (your time becomes more expensive than the salary you pay)…</a:t>
            </a:r>
            <a:endParaRPr sz="1500">
              <a:solidFill>
                <a:srgbClr val="831B3E"/>
              </a:solidFill>
            </a:endParaRPr>
          </a:p>
          <a:p>
            <a:pPr indent="-323850" lvl="1" marL="914400" rtl="0" algn="l">
              <a:lnSpc>
                <a:spcPct val="100000"/>
              </a:lnSpc>
              <a:spcBef>
                <a:spcPts val="0"/>
              </a:spcBef>
              <a:spcAft>
                <a:spcPts val="0"/>
              </a:spcAft>
              <a:buClr>
                <a:srgbClr val="831B3E"/>
              </a:buClr>
              <a:buSzPts val="1500"/>
              <a:buChar char="○"/>
            </a:pPr>
            <a:r>
              <a:rPr b="1" lang="iw-IL" sz="1500">
                <a:solidFill>
                  <a:srgbClr val="831B3E"/>
                </a:solidFill>
              </a:rPr>
              <a:t>Cons</a:t>
            </a:r>
            <a:r>
              <a:rPr lang="iw-IL" sz="1500">
                <a:solidFill>
                  <a:srgbClr val="831B3E"/>
                </a:solidFill>
              </a:rPr>
              <a:t> (not many but): </a:t>
            </a:r>
            <a:endParaRPr sz="1500">
              <a:solidFill>
                <a:srgbClr val="831B3E"/>
              </a:solidFill>
            </a:endParaRPr>
          </a:p>
          <a:p>
            <a:pPr indent="-323850" lvl="2" marL="1371600" rtl="0" algn="l">
              <a:lnSpc>
                <a:spcPct val="100000"/>
              </a:lnSpc>
              <a:spcBef>
                <a:spcPts val="0"/>
              </a:spcBef>
              <a:spcAft>
                <a:spcPts val="0"/>
              </a:spcAft>
              <a:buClr>
                <a:srgbClr val="831B3E"/>
              </a:buClr>
              <a:buSzPts val="1500"/>
              <a:buChar char="■"/>
            </a:pPr>
            <a:r>
              <a:rPr lang="iw-IL" sz="1500">
                <a:solidFill>
                  <a:srgbClr val="831B3E"/>
                </a:solidFill>
              </a:rPr>
              <a:t>The timing we choose for this is important (not too early, not too late), exposing to others lack of dedication, becoming little “too” dependant.</a:t>
            </a:r>
            <a:endParaRPr sz="1500">
              <a:solidFill>
                <a:srgbClr val="831B3E"/>
              </a:solidFill>
            </a:endParaRPr>
          </a:p>
          <a:p>
            <a:pPr indent="0" lvl="0" marL="457200" rtl="0" algn="l">
              <a:lnSpc>
                <a:spcPct val="100000"/>
              </a:lnSpc>
              <a:spcBef>
                <a:spcPts val="1100"/>
              </a:spcBef>
              <a:spcAft>
                <a:spcPts val="0"/>
              </a:spcAft>
              <a:buNone/>
            </a:pPr>
            <a:r>
              <a:t/>
            </a:r>
            <a:endParaRPr sz="1500">
              <a:solidFill>
                <a:srgbClr val="831B3E"/>
              </a:solidFill>
            </a:endParaRPr>
          </a:p>
          <a:p>
            <a:pPr indent="-323850" lvl="1" marL="914400" rtl="0" algn="l">
              <a:lnSpc>
                <a:spcPct val="100000"/>
              </a:lnSpc>
              <a:spcBef>
                <a:spcPts val="1100"/>
              </a:spcBef>
              <a:spcAft>
                <a:spcPts val="0"/>
              </a:spcAft>
              <a:buClr>
                <a:srgbClr val="831B3E"/>
              </a:buClr>
              <a:buSzPts val="1500"/>
              <a:buChar char="○"/>
            </a:pPr>
            <a:r>
              <a:rPr b="1" lang="iw-IL" sz="1500">
                <a:solidFill>
                  <a:srgbClr val="831B3E"/>
                </a:solidFill>
              </a:rPr>
              <a:t>Ongoing</a:t>
            </a:r>
            <a:r>
              <a:rPr lang="iw-IL" sz="1500">
                <a:solidFill>
                  <a:srgbClr val="831B3E"/>
                </a:solidFill>
              </a:rPr>
              <a:t>: Some assignments we need to make sure we stay “on-top”. It always depends on our judgment of what assignment has been delegated.</a:t>
            </a:r>
            <a:endParaRPr sz="1500">
              <a:solidFill>
                <a:srgbClr val="831B3E"/>
              </a:solidFill>
            </a:endParaRPr>
          </a:p>
        </p:txBody>
      </p:sp>
      <p:cxnSp>
        <p:nvCxnSpPr>
          <p:cNvPr id="777" name="Google Shape;777;p63"/>
          <p:cNvCxnSpPr/>
          <p:nvPr/>
        </p:nvCxnSpPr>
        <p:spPr>
          <a:xfrm>
            <a:off x="442296" y="1165976"/>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778" name="Google Shape;778;p63"/>
          <p:cNvSpPr txBox="1"/>
          <p:nvPr>
            <p:ph type="ctrTitle"/>
          </p:nvPr>
        </p:nvSpPr>
        <p:spPr>
          <a:xfrm>
            <a:off x="1076749" y="2190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a:t>
            </a:r>
            <a:r>
              <a:rPr b="1" lang="iw-IL" sz="2500">
                <a:solidFill>
                  <a:srgbClr val="831B3E"/>
                </a:solidFill>
                <a:latin typeface="Arial"/>
                <a:ea typeface="Arial"/>
                <a:cs typeface="Arial"/>
                <a:sym typeface="Arial"/>
              </a:rPr>
              <a:t>So Much Work</a:t>
            </a:r>
            <a:endParaRPr b="1" sz="2500">
              <a:solidFill>
                <a:srgbClr val="831B3E"/>
              </a:solidFill>
              <a:latin typeface="Arial"/>
              <a:ea typeface="Arial"/>
              <a:cs typeface="Arial"/>
              <a:sym typeface="Arial"/>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82" name="Shape 782"/>
        <p:cNvGrpSpPr/>
        <p:nvPr/>
      </p:nvGrpSpPr>
      <p:grpSpPr>
        <a:xfrm>
          <a:off x="0" y="0"/>
          <a:ext cx="0" cy="0"/>
          <a:chOff x="0" y="0"/>
          <a:chExt cx="0" cy="0"/>
        </a:xfrm>
      </p:grpSpPr>
      <p:sp>
        <p:nvSpPr>
          <p:cNvPr id="783" name="Google Shape;783;p64"/>
          <p:cNvSpPr/>
          <p:nvPr/>
        </p:nvSpPr>
        <p:spPr>
          <a:xfrm>
            <a:off x="0" y="0"/>
            <a:ext cx="12192000" cy="6858000"/>
          </a:xfrm>
          <a:prstGeom prst="rect">
            <a:avLst/>
          </a:prstGeom>
          <a:solidFill>
            <a:srgbClr val="831B3E"/>
          </a:solidFill>
          <a:ln>
            <a:noFill/>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sp>
        <p:nvSpPr>
          <p:cNvPr id="784" name="Google Shape;784;p64"/>
          <p:cNvSpPr txBox="1"/>
          <p:nvPr>
            <p:ph type="ctrTitle"/>
          </p:nvPr>
        </p:nvSpPr>
        <p:spPr>
          <a:xfrm>
            <a:off x="611761" y="3498824"/>
            <a:ext cx="4232964" cy="942053"/>
          </a:xfrm>
          <a:prstGeom prst="rect">
            <a:avLst/>
          </a:prstGeom>
          <a:noFill/>
          <a:ln>
            <a:noFill/>
          </a:ln>
        </p:spPr>
        <p:txBody>
          <a:bodyPr anchorCtr="0" anchor="b" bIns="45700" lIns="91425" spcFirstLastPara="1" rIns="91425" wrap="square" tIns="45700">
            <a:spAutoFit/>
          </a:bodyPr>
          <a:lstStyle/>
          <a:p>
            <a:pPr indent="0" lvl="0" marL="0" rtl="0" algn="l">
              <a:lnSpc>
                <a:spcPct val="90000"/>
              </a:lnSpc>
              <a:spcBef>
                <a:spcPts val="0"/>
              </a:spcBef>
              <a:spcAft>
                <a:spcPts val="0"/>
              </a:spcAft>
              <a:buClr>
                <a:srgbClr val="DF9AF1"/>
              </a:buClr>
              <a:buSzPts val="6000"/>
              <a:buFont typeface="Arial"/>
              <a:buNone/>
            </a:pPr>
            <a:r>
              <a:rPr b="1" lang="iw-IL">
                <a:solidFill>
                  <a:srgbClr val="DF9AF1"/>
                </a:solidFill>
                <a:latin typeface="Arial"/>
                <a:ea typeface="Arial"/>
                <a:cs typeface="Arial"/>
                <a:sym typeface="Arial"/>
              </a:rPr>
              <a:t>Thank You</a:t>
            </a:r>
            <a:endParaRPr/>
          </a:p>
        </p:txBody>
      </p:sp>
      <p:sp>
        <p:nvSpPr>
          <p:cNvPr id="785" name="Google Shape;785;p64"/>
          <p:cNvSpPr/>
          <p:nvPr/>
        </p:nvSpPr>
        <p:spPr>
          <a:xfrm>
            <a:off x="247295" y="297008"/>
            <a:ext cx="11699539" cy="6263985"/>
          </a:xfrm>
          <a:prstGeom prst="rect">
            <a:avLst/>
          </a:prstGeom>
          <a:noFill/>
          <a:ln cap="flat" cmpd="sng" w="9525">
            <a:solidFill>
              <a:srgbClr val="F6F7ED"/>
            </a:solidFill>
            <a:prstDash val="solid"/>
            <a:miter lim="800000"/>
            <a:headEnd len="sm" w="sm" type="none"/>
            <a:tailEnd len="sm" w="sm" type="none"/>
          </a:ln>
        </p:spPr>
        <p:txBody>
          <a:bodyPr anchorCtr="0" anchor="ctr" bIns="45700" lIns="91425" spcFirstLastPara="1" rIns="91425" wrap="square" tIns="45700">
            <a:noAutofit/>
          </a:bodyPr>
          <a:lstStyle/>
          <a:p>
            <a:pPr indent="0" lvl="0" marL="0" marR="0" rtl="0" algn="ctr">
              <a:spcBef>
                <a:spcPts val="0"/>
              </a:spcBef>
              <a:spcAft>
                <a:spcPts val="0"/>
              </a:spcAft>
              <a:buNone/>
            </a:pPr>
            <a:r>
              <a:t/>
            </a:r>
            <a:endParaRPr b="0" i="0" sz="1800" u="none" cap="none" strike="noStrike">
              <a:solidFill>
                <a:schemeClr val="lt1"/>
              </a:solidFill>
              <a:latin typeface="Calibri"/>
              <a:ea typeface="Calibri"/>
              <a:cs typeface="Calibri"/>
              <a:sym typeface="Calibri"/>
            </a:endParaRPr>
          </a:p>
        </p:txBody>
      </p:sp>
      <p:pic>
        <p:nvPicPr>
          <p:cNvPr id="786" name="Google Shape;786;p64"/>
          <p:cNvPicPr preferRelativeResize="0"/>
          <p:nvPr/>
        </p:nvPicPr>
        <p:blipFill rotWithShape="1">
          <a:blip r:embed="rId3">
            <a:alphaModFix/>
          </a:blip>
          <a:srcRect b="0" l="0" r="0" t="0"/>
          <a:stretch/>
        </p:blipFill>
        <p:spPr>
          <a:xfrm>
            <a:off x="5377856" y="1960545"/>
            <a:ext cx="6848719" cy="3760857"/>
          </a:xfrm>
          <a:prstGeom prst="rect">
            <a:avLst/>
          </a:prstGeom>
          <a:noFill/>
          <a:ln>
            <a:noFill/>
          </a:ln>
        </p:spPr>
      </p:pic>
      <p:sp>
        <p:nvSpPr>
          <p:cNvPr id="787" name="Google Shape;787;p64"/>
          <p:cNvSpPr txBox="1"/>
          <p:nvPr/>
        </p:nvSpPr>
        <p:spPr>
          <a:xfrm>
            <a:off x="8226696" y="787741"/>
            <a:ext cx="4555025" cy="432234"/>
          </a:xfrm>
          <a:prstGeom prst="rect">
            <a:avLst/>
          </a:prstGeom>
          <a:noFill/>
          <a:ln>
            <a:noFill/>
          </a:ln>
        </p:spPr>
        <p:txBody>
          <a:bodyPr anchorCtr="0" anchor="t" bIns="45700" lIns="91425" spcFirstLastPara="1" rIns="91425" wrap="square" tIns="45700">
            <a:spAutoFit/>
          </a:bodyPr>
          <a:lstStyle/>
          <a:p>
            <a:pPr indent="0" lvl="0" marL="0" marR="0" rtl="0" algn="l">
              <a:lnSpc>
                <a:spcPct val="90000"/>
              </a:lnSpc>
              <a:spcBef>
                <a:spcPts val="0"/>
              </a:spcBef>
              <a:spcAft>
                <a:spcPts val="0"/>
              </a:spcAft>
              <a:buClr>
                <a:srgbClr val="F6F7ED"/>
              </a:buClr>
              <a:buSzPts val="2400"/>
              <a:buFont typeface="Arial"/>
              <a:buNone/>
            </a:pPr>
            <a:r>
              <a:rPr b="0" i="0" lang="iw-IL" sz="2400" u="none" cap="none" strike="noStrike">
                <a:solidFill>
                  <a:srgbClr val="F6F7ED"/>
                </a:solidFill>
                <a:latin typeface="Avenir"/>
                <a:ea typeface="Avenir"/>
                <a:cs typeface="Avenir"/>
                <a:sym typeface="Avenir"/>
              </a:rPr>
              <a:t>www.negev-prime.com</a:t>
            </a:r>
            <a:endParaRPr b="0" i="0" sz="2400" u="none" cap="none" strike="noStrike">
              <a:solidFill>
                <a:srgbClr val="F6F7ED"/>
              </a:solidFill>
              <a:latin typeface="Avenir"/>
              <a:ea typeface="Avenir"/>
              <a:cs typeface="Avenir"/>
              <a:sym typeface="Avenir"/>
            </a:endParaRPr>
          </a:p>
        </p:txBody>
      </p:sp>
      <p:pic>
        <p:nvPicPr>
          <p:cNvPr id="788" name="Google Shape;788;p64"/>
          <p:cNvPicPr preferRelativeResize="0"/>
          <p:nvPr/>
        </p:nvPicPr>
        <p:blipFill rotWithShape="1">
          <a:blip r:embed="rId4">
            <a:alphaModFix/>
          </a:blip>
          <a:srcRect b="0" l="0" r="0" t="0"/>
          <a:stretch/>
        </p:blipFill>
        <p:spPr>
          <a:xfrm>
            <a:off x="707517" y="681255"/>
            <a:ext cx="3575516" cy="645206"/>
          </a:xfrm>
          <a:prstGeom prst="rect">
            <a:avLst/>
          </a:prstGeom>
          <a:noFill/>
          <a:ln>
            <a:noFill/>
          </a:ln>
        </p:spPr>
      </p:pic>
      <p:cxnSp>
        <p:nvCxnSpPr>
          <p:cNvPr id="789" name="Google Shape;789;p64"/>
          <p:cNvCxnSpPr/>
          <p:nvPr/>
        </p:nvCxnSpPr>
        <p:spPr>
          <a:xfrm>
            <a:off x="247296" y="1590260"/>
            <a:ext cx="11697408" cy="0"/>
          </a:xfrm>
          <a:prstGeom prst="straightConnector1">
            <a:avLst/>
          </a:prstGeom>
          <a:noFill/>
          <a:ln cap="flat" cmpd="sng" w="9525">
            <a:solidFill>
              <a:srgbClr val="F6F7ED"/>
            </a:solidFill>
            <a:prstDash val="solid"/>
            <a:miter lim="800000"/>
            <a:headEnd len="sm" w="sm" type="none"/>
            <a:tailEnd len="sm" w="sm" type="none"/>
          </a:ln>
        </p:spPr>
      </p:cxnSp>
      <p:cxnSp>
        <p:nvCxnSpPr>
          <p:cNvPr id="790" name="Google Shape;790;p64"/>
          <p:cNvCxnSpPr/>
          <p:nvPr/>
        </p:nvCxnSpPr>
        <p:spPr>
          <a:xfrm rot="10800000">
            <a:off x="7951305" y="297008"/>
            <a:ext cx="0" cy="1293252"/>
          </a:xfrm>
          <a:prstGeom prst="straightConnector1">
            <a:avLst/>
          </a:prstGeom>
          <a:noFill/>
          <a:ln cap="flat" cmpd="sng" w="9525">
            <a:solidFill>
              <a:srgbClr val="F6F7ED"/>
            </a:solidFill>
            <a:prstDash val="solid"/>
            <a:miter lim="800000"/>
            <a:headEnd len="sm" w="sm" type="none"/>
            <a:tailEnd len="sm" w="sm" type="none"/>
          </a:ln>
        </p:spPr>
      </p:cxn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1" name="Shape 151"/>
        <p:cNvGrpSpPr/>
        <p:nvPr/>
      </p:nvGrpSpPr>
      <p:grpSpPr>
        <a:xfrm>
          <a:off x="0" y="0"/>
          <a:ext cx="0" cy="0"/>
          <a:chOff x="0" y="0"/>
          <a:chExt cx="0" cy="0"/>
        </a:xfrm>
      </p:grpSpPr>
      <p:grpSp>
        <p:nvGrpSpPr>
          <p:cNvPr id="152" name="Google Shape;152;p18"/>
          <p:cNvGrpSpPr/>
          <p:nvPr/>
        </p:nvGrpSpPr>
        <p:grpSpPr>
          <a:xfrm>
            <a:off x="-109407" y="0"/>
            <a:ext cx="12301407" cy="6858001"/>
            <a:chOff x="-356703" y="0"/>
            <a:chExt cx="12301407" cy="6858001"/>
          </a:xfrm>
        </p:grpSpPr>
        <p:pic>
          <p:nvPicPr>
            <p:cNvPr id="153" name="Google Shape;153;p18"/>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154" name="Google Shape;154;p18"/>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155" name="Google Shape;155;p18"/>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156" name="Google Shape;156;p18"/>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157" name="Google Shape;157;p18"/>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158" name="Google Shape;158;p18"/>
          <p:cNvSpPr txBox="1"/>
          <p:nvPr/>
        </p:nvSpPr>
        <p:spPr>
          <a:xfrm>
            <a:off x="442300" y="1855300"/>
            <a:ext cx="11502300" cy="4176600"/>
          </a:xfrm>
          <a:prstGeom prst="rect">
            <a:avLst/>
          </a:prstGeom>
          <a:noFill/>
          <a:ln>
            <a:noFill/>
          </a:ln>
        </p:spPr>
        <p:txBody>
          <a:bodyPr anchorCtr="0" anchor="t" bIns="0" lIns="0" spcFirstLastPara="1" rIns="0" wrap="square" tIns="0">
            <a:spAutoFit/>
          </a:bodyPr>
          <a:lstStyle/>
          <a:p>
            <a:pPr indent="0" lvl="0" marL="0" rtl="0" algn="l">
              <a:spcBef>
                <a:spcPts val="1100"/>
              </a:spcBef>
              <a:spcAft>
                <a:spcPts val="0"/>
              </a:spcAft>
              <a:buNone/>
            </a:pPr>
            <a:r>
              <a:rPr b="1" lang="iw-IL" sz="1800">
                <a:solidFill>
                  <a:srgbClr val="831B3E"/>
                </a:solidFill>
              </a:rPr>
              <a:t>The best of both worlds</a:t>
            </a:r>
            <a:endParaRPr b="1" sz="1800">
              <a:solidFill>
                <a:srgbClr val="831B3E"/>
              </a:solidFill>
            </a:endParaRPr>
          </a:p>
          <a:p>
            <a:pPr indent="0" lvl="0" marL="0" rtl="0" algn="l">
              <a:spcBef>
                <a:spcPts val="1100"/>
              </a:spcBef>
              <a:spcAft>
                <a:spcPts val="0"/>
              </a:spcAft>
              <a:buNone/>
            </a:pPr>
            <a:r>
              <a:t/>
            </a:r>
            <a:endParaRPr b="1" sz="1800">
              <a:solidFill>
                <a:srgbClr val="831B3E"/>
              </a:solidFill>
            </a:endParaRPr>
          </a:p>
          <a:p>
            <a:pPr indent="-342900" lvl="0" marL="457200" rtl="0" algn="l">
              <a:spcBef>
                <a:spcPts val="1100"/>
              </a:spcBef>
              <a:spcAft>
                <a:spcPts val="0"/>
              </a:spcAft>
              <a:buClr>
                <a:srgbClr val="831B3E"/>
              </a:buClr>
              <a:buSzPts val="1800"/>
              <a:buChar char="●"/>
            </a:pPr>
            <a:r>
              <a:rPr lang="iw-IL" sz="1800">
                <a:solidFill>
                  <a:srgbClr val="831B3E"/>
                </a:solidFill>
              </a:rPr>
              <a:t>The </a:t>
            </a:r>
            <a:r>
              <a:rPr lang="iw-IL" sz="1800">
                <a:solidFill>
                  <a:srgbClr val="831B3E"/>
                </a:solidFill>
              </a:rPr>
              <a:t>comparison</a:t>
            </a:r>
            <a:r>
              <a:rPr lang="iw-IL" sz="1800">
                <a:solidFill>
                  <a:srgbClr val="831B3E"/>
                </a:solidFill>
              </a:rPr>
              <a:t> of the Alfa’s</a:t>
            </a:r>
            <a:endParaRPr sz="1800">
              <a:solidFill>
                <a:srgbClr val="831B3E"/>
              </a:solidFill>
            </a:endParaRPr>
          </a:p>
          <a:p>
            <a:pPr indent="0" lvl="0" marL="0" rtl="0" algn="l">
              <a:spcBef>
                <a:spcPts val="1100"/>
              </a:spcBef>
              <a:spcAft>
                <a:spcPts val="0"/>
              </a:spcAft>
              <a:buNone/>
            </a:pPr>
            <a:r>
              <a:t/>
            </a:r>
            <a:endParaRPr sz="1800">
              <a:solidFill>
                <a:srgbClr val="831B3E"/>
              </a:solidFill>
            </a:endParaRPr>
          </a:p>
          <a:p>
            <a:pPr indent="-342900" lvl="0" marL="457200" rtl="0" algn="l">
              <a:spcBef>
                <a:spcPts val="1100"/>
              </a:spcBef>
              <a:spcAft>
                <a:spcPts val="0"/>
              </a:spcAft>
              <a:buClr>
                <a:srgbClr val="831B3E"/>
              </a:buClr>
              <a:buSzPts val="1800"/>
              <a:buChar char="●"/>
            </a:pPr>
            <a:r>
              <a:rPr lang="iw-IL" sz="1800">
                <a:solidFill>
                  <a:srgbClr val="831B3E"/>
                </a:solidFill>
              </a:rPr>
              <a:t>The best ones made some testing for us, </a:t>
            </a:r>
            <a:endParaRPr sz="1800">
              <a:solidFill>
                <a:srgbClr val="831B3E"/>
              </a:solidFill>
            </a:endParaRPr>
          </a:p>
          <a:p>
            <a:pPr indent="457200" lvl="0" marL="0" rtl="0" algn="l">
              <a:spcBef>
                <a:spcPts val="1100"/>
              </a:spcBef>
              <a:spcAft>
                <a:spcPts val="0"/>
              </a:spcAft>
              <a:buNone/>
            </a:pPr>
            <a:r>
              <a:rPr lang="iw-IL" sz="1800">
                <a:solidFill>
                  <a:srgbClr val="831B3E"/>
                </a:solidFill>
              </a:rPr>
              <a:t>As for the rest, we should do split testing </a:t>
            </a:r>
            <a:endParaRPr sz="1800">
              <a:solidFill>
                <a:srgbClr val="831B3E"/>
              </a:solidFill>
            </a:endParaRPr>
          </a:p>
          <a:p>
            <a:pPr indent="457200" lvl="0" marL="0" rtl="0" algn="l">
              <a:spcBef>
                <a:spcPts val="1100"/>
              </a:spcBef>
              <a:spcAft>
                <a:spcPts val="0"/>
              </a:spcAft>
              <a:buNone/>
            </a:pPr>
            <a:r>
              <a:rPr lang="iw-IL" sz="1800">
                <a:solidFill>
                  <a:srgbClr val="831B3E"/>
                </a:solidFill>
              </a:rPr>
              <a:t>(Pikfu, AMZ </a:t>
            </a:r>
            <a:r>
              <a:rPr lang="iw-IL" sz="1800">
                <a:solidFill>
                  <a:srgbClr val="831B3E"/>
                </a:solidFill>
              </a:rPr>
              <a:t>Experiments</a:t>
            </a:r>
            <a:r>
              <a:rPr lang="iw-IL" sz="1800">
                <a:solidFill>
                  <a:srgbClr val="831B3E"/>
                </a:solidFill>
              </a:rPr>
              <a:t> with </a:t>
            </a:r>
            <a:r>
              <a:rPr b="1" lang="iw-IL" sz="1800">
                <a:solidFill>
                  <a:srgbClr val="831B3E"/>
                </a:solidFill>
              </a:rPr>
              <a:t>BR</a:t>
            </a:r>
            <a:r>
              <a:rPr lang="iw-IL" sz="1800">
                <a:solidFill>
                  <a:srgbClr val="831B3E"/>
                </a:solidFill>
              </a:rPr>
              <a:t>)</a:t>
            </a:r>
            <a:endParaRPr sz="1800">
              <a:solidFill>
                <a:srgbClr val="831B3E"/>
              </a:solidFill>
            </a:endParaRPr>
          </a:p>
          <a:p>
            <a:pPr indent="0" lvl="0" marL="0" rtl="0" algn="l">
              <a:spcBef>
                <a:spcPts val="1100"/>
              </a:spcBef>
              <a:spcAft>
                <a:spcPts val="0"/>
              </a:spcAft>
              <a:buNone/>
            </a:pPr>
            <a:r>
              <a:t/>
            </a:r>
            <a:endParaRPr sz="1800">
              <a:solidFill>
                <a:srgbClr val="831B3E"/>
              </a:solidFill>
            </a:endParaRPr>
          </a:p>
          <a:p>
            <a:pPr indent="0" lvl="0" marL="0" rtl="0" algn="l">
              <a:spcBef>
                <a:spcPts val="1100"/>
              </a:spcBef>
              <a:spcAft>
                <a:spcPts val="0"/>
              </a:spcAft>
              <a:buNone/>
            </a:pPr>
            <a:r>
              <a:t/>
            </a:r>
            <a:endParaRPr sz="1800">
              <a:solidFill>
                <a:srgbClr val="831B3E"/>
              </a:solidFill>
            </a:endParaRPr>
          </a:p>
          <a:p>
            <a:pPr indent="0" lvl="0" marL="1371600" marR="0" rtl="0" algn="l">
              <a:lnSpc>
                <a:spcPct val="100000"/>
              </a:lnSpc>
              <a:spcBef>
                <a:spcPts val="0"/>
              </a:spcBef>
              <a:spcAft>
                <a:spcPts val="0"/>
              </a:spcAft>
              <a:buNone/>
            </a:pPr>
            <a:r>
              <a:t/>
            </a:r>
            <a:endParaRPr sz="1800">
              <a:solidFill>
                <a:srgbClr val="831B3E"/>
              </a:solidFill>
            </a:endParaRPr>
          </a:p>
          <a:p>
            <a:pPr indent="0" lvl="0" marL="914400" marR="0" rtl="0" algn="l">
              <a:lnSpc>
                <a:spcPct val="100000"/>
              </a:lnSpc>
              <a:spcBef>
                <a:spcPts val="0"/>
              </a:spcBef>
              <a:spcAft>
                <a:spcPts val="0"/>
              </a:spcAft>
              <a:buNone/>
            </a:pPr>
            <a:r>
              <a:t/>
            </a:r>
            <a:endParaRPr sz="1800">
              <a:solidFill>
                <a:srgbClr val="831B3E"/>
              </a:solidFill>
            </a:endParaRPr>
          </a:p>
        </p:txBody>
      </p:sp>
      <p:cxnSp>
        <p:nvCxnSpPr>
          <p:cNvPr id="159" name="Google Shape;159;p18"/>
          <p:cNvCxnSpPr/>
          <p:nvPr/>
        </p:nvCxnSpPr>
        <p:spPr>
          <a:xfrm>
            <a:off x="247296" y="15505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160" name="Google Shape;160;p18"/>
          <p:cNvSpPr txBox="1"/>
          <p:nvPr>
            <p:ph type="ctrTitle"/>
          </p:nvPr>
        </p:nvSpPr>
        <p:spPr>
          <a:xfrm>
            <a:off x="1076749" y="523850"/>
            <a:ext cx="9442200" cy="7263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200">
                <a:latin typeface="Arial"/>
                <a:ea typeface="Arial"/>
                <a:cs typeface="Arial"/>
                <a:sym typeface="Arial"/>
              </a:rPr>
              <a:t>	 	 	 	</a:t>
            </a:r>
            <a:endParaRPr sz="2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000">
                <a:solidFill>
                  <a:srgbClr val="831B3E"/>
                </a:solidFill>
                <a:latin typeface="Arial"/>
                <a:ea typeface="Arial"/>
                <a:cs typeface="Arial"/>
                <a:sym typeface="Arial"/>
              </a:rPr>
              <a:t>A Sheep With Wolf Teeth Is Stronger Than Both?!</a:t>
            </a:r>
            <a:endParaRPr b="1" sz="4100">
              <a:solidFill>
                <a:srgbClr val="831B3E"/>
              </a:solidFill>
              <a:latin typeface="Arial"/>
              <a:ea typeface="Arial"/>
              <a:cs typeface="Arial"/>
              <a:sym typeface="Arial"/>
            </a:endParaRPr>
          </a:p>
        </p:txBody>
      </p:sp>
      <p:pic>
        <p:nvPicPr>
          <p:cNvPr id="161" name="Google Shape;161;p18"/>
          <p:cNvPicPr preferRelativeResize="0"/>
          <p:nvPr/>
        </p:nvPicPr>
        <p:blipFill>
          <a:blip r:embed="rId5">
            <a:alphaModFix/>
          </a:blip>
          <a:stretch>
            <a:fillRect/>
          </a:stretch>
        </p:blipFill>
        <p:spPr>
          <a:xfrm>
            <a:off x="6144850" y="1923047"/>
            <a:ext cx="4990176" cy="3745153"/>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65" name="Shape 165"/>
        <p:cNvGrpSpPr/>
        <p:nvPr/>
      </p:nvGrpSpPr>
      <p:grpSpPr>
        <a:xfrm>
          <a:off x="0" y="0"/>
          <a:ext cx="0" cy="0"/>
          <a:chOff x="0" y="0"/>
          <a:chExt cx="0" cy="0"/>
        </a:xfrm>
      </p:grpSpPr>
      <p:grpSp>
        <p:nvGrpSpPr>
          <p:cNvPr id="166" name="Google Shape;166;p19"/>
          <p:cNvGrpSpPr/>
          <p:nvPr/>
        </p:nvGrpSpPr>
        <p:grpSpPr>
          <a:xfrm>
            <a:off x="-109407" y="0"/>
            <a:ext cx="12301407" cy="6858001"/>
            <a:chOff x="-356703" y="0"/>
            <a:chExt cx="12301407" cy="6858001"/>
          </a:xfrm>
        </p:grpSpPr>
        <p:pic>
          <p:nvPicPr>
            <p:cNvPr id="167" name="Google Shape;167;p19"/>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168" name="Google Shape;168;p19"/>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169" name="Google Shape;169;p19"/>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170" name="Google Shape;170;p19"/>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171" name="Google Shape;171;p19"/>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172" name="Google Shape;172;p19"/>
          <p:cNvSpPr txBox="1"/>
          <p:nvPr/>
        </p:nvSpPr>
        <p:spPr>
          <a:xfrm>
            <a:off x="442300" y="1677800"/>
            <a:ext cx="11502300" cy="39867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iw-IL" sz="1700" u="sng">
                <a:solidFill>
                  <a:srgbClr val="831B3E"/>
                </a:solidFill>
              </a:rPr>
              <a:t>Some main points to remember</a:t>
            </a:r>
            <a:endParaRPr sz="1700" u="sng">
              <a:solidFill>
                <a:srgbClr val="831B3E"/>
              </a:solidFill>
            </a:endParaRPr>
          </a:p>
          <a:p>
            <a:pPr indent="0" lvl="0" marL="0" marR="0" rtl="0" algn="l">
              <a:lnSpc>
                <a:spcPct val="100000"/>
              </a:lnSpc>
              <a:spcBef>
                <a:spcPts val="0"/>
              </a:spcBef>
              <a:spcAft>
                <a:spcPts val="0"/>
              </a:spcAft>
              <a:buNone/>
            </a:pPr>
            <a:r>
              <a:t/>
            </a:r>
            <a:endParaRPr sz="1700" u="sng">
              <a:solidFill>
                <a:srgbClr val="831B3E"/>
              </a:solidFill>
            </a:endParaRPr>
          </a:p>
          <a:p>
            <a:pPr indent="-323850" lvl="0" marL="457200" marR="0" rtl="0" algn="l">
              <a:lnSpc>
                <a:spcPct val="100000"/>
              </a:lnSpc>
              <a:spcBef>
                <a:spcPts val="0"/>
              </a:spcBef>
              <a:spcAft>
                <a:spcPts val="0"/>
              </a:spcAft>
              <a:buClr>
                <a:srgbClr val="831B3E"/>
              </a:buClr>
              <a:buSzPts val="1500"/>
              <a:buChar char="●"/>
            </a:pPr>
            <a:r>
              <a:rPr lang="iw-IL" sz="1500">
                <a:solidFill>
                  <a:srgbClr val="831B3E"/>
                </a:solidFill>
              </a:rPr>
              <a:t>The listing in its original in amazon, </a:t>
            </a:r>
            <a:r>
              <a:rPr b="1" lang="iw-IL" sz="1500" u="sng">
                <a:solidFill>
                  <a:srgbClr val="831B3E"/>
                </a:solidFill>
              </a:rPr>
              <a:t>is not </a:t>
            </a:r>
            <a:r>
              <a:rPr lang="iw-IL" sz="1500">
                <a:solidFill>
                  <a:srgbClr val="831B3E"/>
                </a:solidFill>
              </a:rPr>
              <a:t>ours. It is amazon’s</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Also,</a:t>
            </a:r>
            <a:r>
              <a:rPr lang="iw-IL" sz="1500" u="sng">
                <a:solidFill>
                  <a:srgbClr val="831B3E"/>
                </a:solidFill>
              </a:rPr>
              <a:t> other sellers </a:t>
            </a:r>
            <a:r>
              <a:rPr lang="iw-IL" sz="1500">
                <a:solidFill>
                  <a:srgbClr val="831B3E"/>
                </a:solidFill>
              </a:rPr>
              <a:t>of the product, </a:t>
            </a:r>
            <a:r>
              <a:rPr lang="iw-IL" sz="1500" u="sng">
                <a:solidFill>
                  <a:srgbClr val="831B3E"/>
                </a:solidFill>
              </a:rPr>
              <a:t>can change</a:t>
            </a:r>
            <a:r>
              <a:rPr lang="iw-IL" sz="1500">
                <a:solidFill>
                  <a:srgbClr val="831B3E"/>
                </a:solidFill>
              </a:rPr>
              <a:t> the information in “our” listing.</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By using certain legal tools, we can gain “</a:t>
            </a:r>
            <a:r>
              <a:rPr lang="iw-IL" sz="1500" u="sng">
                <a:solidFill>
                  <a:srgbClr val="831B3E"/>
                </a:solidFill>
              </a:rPr>
              <a:t>authority</a:t>
            </a:r>
            <a:r>
              <a:rPr lang="iw-IL" sz="1500">
                <a:solidFill>
                  <a:srgbClr val="831B3E"/>
                </a:solidFill>
              </a:rPr>
              <a:t>” on the listing. This is SUPER important to gain.</a:t>
            </a:r>
            <a:endParaRPr sz="1500">
              <a:solidFill>
                <a:srgbClr val="831B3E"/>
              </a:solidFill>
            </a:endParaRPr>
          </a:p>
          <a:p>
            <a:pPr indent="0" lvl="0" marL="0" marR="0" rtl="0" algn="l">
              <a:lnSpc>
                <a:spcPct val="100000"/>
              </a:lnSpc>
              <a:spcBef>
                <a:spcPts val="0"/>
              </a:spcBef>
              <a:spcAft>
                <a:spcPts val="0"/>
              </a:spcAft>
              <a:buNone/>
            </a:pPr>
            <a:r>
              <a:t/>
            </a:r>
            <a:endParaRPr sz="1500">
              <a:solidFill>
                <a:srgbClr val="831B3E"/>
              </a:solidFill>
            </a:endParaRPr>
          </a:p>
          <a:p>
            <a:pPr indent="-323850" lvl="0" marL="457200" marR="0" rtl="0" algn="l">
              <a:lnSpc>
                <a:spcPct val="100000"/>
              </a:lnSpc>
              <a:spcBef>
                <a:spcPts val="0"/>
              </a:spcBef>
              <a:spcAft>
                <a:spcPts val="0"/>
              </a:spcAft>
              <a:buClr>
                <a:srgbClr val="831B3E"/>
              </a:buClr>
              <a:buSzPts val="1500"/>
              <a:buChar char="●"/>
            </a:pPr>
            <a:r>
              <a:rPr lang="iw-IL" sz="1500">
                <a:solidFill>
                  <a:srgbClr val="831B3E"/>
                </a:solidFill>
              </a:rPr>
              <a:t>In time we could witness the structure of the </a:t>
            </a:r>
            <a:r>
              <a:rPr b="1" lang="iw-IL" sz="1500">
                <a:solidFill>
                  <a:srgbClr val="831B3E"/>
                </a:solidFill>
              </a:rPr>
              <a:t>listing changes/not the same </a:t>
            </a:r>
            <a:r>
              <a:rPr lang="iw-IL" sz="1500">
                <a:solidFill>
                  <a:srgbClr val="831B3E"/>
                </a:solidFill>
              </a:rPr>
              <a:t>with all listings, this usually happens when:</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Different Categories are involved</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b="1" lang="iw-IL" sz="1500">
                <a:solidFill>
                  <a:srgbClr val="831B3E"/>
                </a:solidFill>
              </a:rPr>
              <a:t>Change</a:t>
            </a:r>
            <a:r>
              <a:rPr lang="iw-IL" sz="1500">
                <a:solidFill>
                  <a:srgbClr val="831B3E"/>
                </a:solidFill>
              </a:rPr>
              <a:t>, it's a long term friend here</a:t>
            </a:r>
            <a:endParaRPr sz="1500">
              <a:solidFill>
                <a:srgbClr val="831B3E"/>
              </a:solidFill>
            </a:endParaRPr>
          </a:p>
          <a:p>
            <a:pPr indent="-323850" lvl="2" marL="1371600" marR="0" rtl="0" algn="l">
              <a:lnSpc>
                <a:spcPct val="100000"/>
              </a:lnSpc>
              <a:spcBef>
                <a:spcPts val="0"/>
              </a:spcBef>
              <a:spcAft>
                <a:spcPts val="0"/>
              </a:spcAft>
              <a:buClr>
                <a:srgbClr val="831B3E"/>
              </a:buClr>
              <a:buSzPts val="1500"/>
              <a:buChar char="■"/>
            </a:pPr>
            <a:r>
              <a:rPr lang="iw-IL" sz="1500">
                <a:solidFill>
                  <a:srgbClr val="831B3E"/>
                </a:solidFill>
              </a:rPr>
              <a:t>Periodically, Amazon might change/</a:t>
            </a:r>
            <a:r>
              <a:rPr lang="iw-IL" sz="1500" u="sng">
                <a:solidFill>
                  <a:srgbClr val="831B3E"/>
                </a:solidFill>
              </a:rPr>
              <a:t>test</a:t>
            </a:r>
            <a:r>
              <a:rPr lang="iw-IL" sz="1500">
                <a:solidFill>
                  <a:srgbClr val="831B3E"/>
                </a:solidFill>
              </a:rPr>
              <a:t> some listing subcategories relations to top categories</a:t>
            </a:r>
            <a:endParaRPr sz="1500">
              <a:solidFill>
                <a:srgbClr val="831B3E"/>
              </a:solidFill>
            </a:endParaRPr>
          </a:p>
          <a:p>
            <a:pPr indent="-323850" lvl="2" marL="1371600" marR="0" rtl="0" algn="l">
              <a:lnSpc>
                <a:spcPct val="100000"/>
              </a:lnSpc>
              <a:spcBef>
                <a:spcPts val="0"/>
              </a:spcBef>
              <a:spcAft>
                <a:spcPts val="0"/>
              </a:spcAft>
              <a:buClr>
                <a:srgbClr val="831B3E"/>
              </a:buClr>
              <a:buSzPts val="1500"/>
              <a:buChar char="■"/>
            </a:pPr>
            <a:r>
              <a:rPr lang="iw-IL" sz="1500">
                <a:solidFill>
                  <a:srgbClr val="831B3E"/>
                </a:solidFill>
              </a:rPr>
              <a:t>Have horizontal change on Amazon all listings, which have not been made to all simultaneously, takes time.. </a:t>
            </a:r>
            <a:endParaRPr sz="1500">
              <a:solidFill>
                <a:srgbClr val="831B3E"/>
              </a:solidFill>
            </a:endParaRPr>
          </a:p>
          <a:p>
            <a:pPr indent="0" lvl="0" marL="0" marR="0" rtl="0" algn="l">
              <a:lnSpc>
                <a:spcPct val="100000"/>
              </a:lnSpc>
              <a:spcBef>
                <a:spcPts val="0"/>
              </a:spcBef>
              <a:spcAft>
                <a:spcPts val="0"/>
              </a:spcAft>
              <a:buNone/>
            </a:pPr>
            <a:r>
              <a:t/>
            </a:r>
            <a:endParaRPr sz="1500">
              <a:solidFill>
                <a:srgbClr val="831B3E"/>
              </a:solidFill>
            </a:endParaRPr>
          </a:p>
          <a:p>
            <a:pPr indent="-323850" lvl="0" marL="457200" marR="0" rtl="0" algn="l">
              <a:lnSpc>
                <a:spcPct val="100000"/>
              </a:lnSpc>
              <a:spcBef>
                <a:spcPts val="0"/>
              </a:spcBef>
              <a:spcAft>
                <a:spcPts val="0"/>
              </a:spcAft>
              <a:buClr>
                <a:srgbClr val="831B3E"/>
              </a:buClr>
              <a:buSzPts val="1500"/>
              <a:buChar char="●"/>
            </a:pPr>
            <a:r>
              <a:rPr lang="iw-IL" sz="1500" u="sng">
                <a:solidFill>
                  <a:schemeClr val="hlink"/>
                </a:solidFill>
                <a:hlinkClick r:id="rId5"/>
              </a:rPr>
              <a:t>Main structure of the listing</a:t>
            </a:r>
            <a:r>
              <a:rPr lang="iw-IL" sz="1500">
                <a:solidFill>
                  <a:srgbClr val="831B3E"/>
                </a:solidFill>
              </a:rPr>
              <a:t> is combined out of:</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Main parts: Title, images, bullet points, description/EBC, Q&amp;A, PR (Product Reviews) section.</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Secondary Parts: Amazon platform’s special info spots, Amazon Sponsored Ads (ASA) spread in various places, frequently bought together ...</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3rd Party add-ons: Like Keepa, H10, special offers section…</a:t>
            </a:r>
            <a:endParaRPr sz="1500">
              <a:solidFill>
                <a:srgbClr val="831B3E"/>
              </a:solidFill>
            </a:endParaRPr>
          </a:p>
        </p:txBody>
      </p:sp>
      <p:cxnSp>
        <p:nvCxnSpPr>
          <p:cNvPr id="173" name="Google Shape;173;p19"/>
          <p:cNvCxnSpPr/>
          <p:nvPr/>
        </p:nvCxnSpPr>
        <p:spPr>
          <a:xfrm>
            <a:off x="247296" y="16267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174" name="Google Shape;174;p19"/>
          <p:cNvSpPr txBox="1"/>
          <p:nvPr>
            <p:ph type="ctrTitle"/>
          </p:nvPr>
        </p:nvSpPr>
        <p:spPr>
          <a:xfrm>
            <a:off x="1076749" y="6000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 </a:t>
            </a:r>
            <a:r>
              <a:rPr b="1" lang="iw-IL" sz="2900">
                <a:solidFill>
                  <a:srgbClr val="831B3E"/>
                </a:solidFill>
                <a:latin typeface="Arial"/>
                <a:ea typeface="Arial"/>
                <a:cs typeface="Arial"/>
                <a:sym typeface="Arial"/>
              </a:rPr>
              <a:t>General</a:t>
            </a:r>
            <a:endParaRPr b="1" sz="2900">
              <a:solidFill>
                <a:srgbClr val="831B3E"/>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8" name="Shape 178"/>
        <p:cNvGrpSpPr/>
        <p:nvPr/>
      </p:nvGrpSpPr>
      <p:grpSpPr>
        <a:xfrm>
          <a:off x="0" y="0"/>
          <a:ext cx="0" cy="0"/>
          <a:chOff x="0" y="0"/>
          <a:chExt cx="0" cy="0"/>
        </a:xfrm>
      </p:grpSpPr>
      <p:grpSp>
        <p:nvGrpSpPr>
          <p:cNvPr id="179" name="Google Shape;179;p20"/>
          <p:cNvGrpSpPr/>
          <p:nvPr/>
        </p:nvGrpSpPr>
        <p:grpSpPr>
          <a:xfrm>
            <a:off x="-109407" y="0"/>
            <a:ext cx="12301407" cy="6858001"/>
            <a:chOff x="-356703" y="0"/>
            <a:chExt cx="12301407" cy="6858001"/>
          </a:xfrm>
        </p:grpSpPr>
        <p:pic>
          <p:nvPicPr>
            <p:cNvPr id="180" name="Google Shape;180;p20"/>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181" name="Google Shape;181;p20"/>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182" name="Google Shape;182;p20"/>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183" name="Google Shape;183;p20"/>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184" name="Google Shape;184;p20"/>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185" name="Google Shape;185;p20"/>
          <p:cNvSpPr txBox="1"/>
          <p:nvPr/>
        </p:nvSpPr>
        <p:spPr>
          <a:xfrm>
            <a:off x="442300" y="1449200"/>
            <a:ext cx="11502300" cy="45099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iw-IL" sz="1700" u="sng">
                <a:solidFill>
                  <a:srgbClr val="831B3E"/>
                </a:solidFill>
              </a:rPr>
              <a:t>What do we need to prepare:</a:t>
            </a:r>
            <a:endParaRPr sz="1700">
              <a:solidFill>
                <a:srgbClr val="831B3E"/>
              </a:solidFill>
            </a:endParaRPr>
          </a:p>
          <a:p>
            <a:pPr indent="-323850" lvl="0" marL="457200" marR="0" rtl="0" algn="l">
              <a:lnSpc>
                <a:spcPct val="100000"/>
              </a:lnSpc>
              <a:spcBef>
                <a:spcPts val="0"/>
              </a:spcBef>
              <a:spcAft>
                <a:spcPts val="0"/>
              </a:spcAft>
              <a:buClr>
                <a:srgbClr val="831B3E"/>
              </a:buClr>
              <a:buSzPts val="1500"/>
              <a:buChar char="●"/>
            </a:pPr>
            <a:r>
              <a:rPr lang="iw-IL" sz="1500">
                <a:solidFill>
                  <a:srgbClr val="831B3E"/>
                </a:solidFill>
              </a:rPr>
              <a:t>KWs &amp; Phrases</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Make sure you </a:t>
            </a:r>
            <a:r>
              <a:rPr lang="iw-IL" sz="1500">
                <a:solidFill>
                  <a:srgbClr val="831B3E"/>
                </a:solidFill>
              </a:rPr>
              <a:t>analyse</a:t>
            </a:r>
            <a:r>
              <a:rPr lang="iw-IL" sz="1500">
                <a:solidFill>
                  <a:srgbClr val="831B3E"/>
                </a:solidFill>
              </a:rPr>
              <a:t> well </a:t>
            </a:r>
            <a:r>
              <a:rPr b="1" lang="iw-IL" sz="1500">
                <a:solidFill>
                  <a:srgbClr val="831B3E"/>
                </a:solidFill>
              </a:rPr>
              <a:t>Main KW</a:t>
            </a:r>
            <a:r>
              <a:rPr lang="iw-IL" sz="1500">
                <a:solidFill>
                  <a:srgbClr val="831B3E"/>
                </a:solidFill>
              </a:rPr>
              <a:t> &amp; Main </a:t>
            </a:r>
            <a:r>
              <a:rPr b="1" lang="iw-IL" sz="1500">
                <a:solidFill>
                  <a:srgbClr val="831B3E"/>
                </a:solidFill>
              </a:rPr>
              <a:t>Phrase</a:t>
            </a:r>
            <a:r>
              <a:rPr lang="iw-IL" sz="1500">
                <a:solidFill>
                  <a:srgbClr val="831B3E"/>
                </a:solidFill>
              </a:rPr>
              <a:t> (short and Long tail)</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Most valuable Main KW</a:t>
            </a:r>
            <a:r>
              <a:rPr b="1" lang="iw-IL" sz="1500" u="sng">
                <a:solidFill>
                  <a:srgbClr val="831B3E"/>
                </a:solidFill>
              </a:rPr>
              <a:t>s</a:t>
            </a:r>
            <a:r>
              <a:rPr lang="iw-IL" sz="1500">
                <a:solidFill>
                  <a:srgbClr val="831B3E"/>
                </a:solidFill>
              </a:rPr>
              <a:t> (aside from the main), and Phrases </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u="sng">
                <a:solidFill>
                  <a:srgbClr val="831B3E"/>
                </a:solidFill>
              </a:rPr>
              <a:t>2nd level</a:t>
            </a:r>
            <a:r>
              <a:rPr lang="iw-IL" sz="1500">
                <a:solidFill>
                  <a:srgbClr val="831B3E"/>
                </a:solidFill>
              </a:rPr>
              <a:t> KWs and </a:t>
            </a:r>
            <a:r>
              <a:rPr lang="iw-IL" sz="1500" u="sng">
                <a:solidFill>
                  <a:srgbClr val="831B3E"/>
                </a:solidFill>
              </a:rPr>
              <a:t>3rd</a:t>
            </a:r>
            <a:r>
              <a:rPr lang="iw-IL" sz="1500">
                <a:solidFill>
                  <a:srgbClr val="831B3E"/>
                </a:solidFill>
              </a:rPr>
              <a:t> level KWs</a:t>
            </a:r>
            <a:endParaRPr sz="1500">
              <a:solidFill>
                <a:srgbClr val="831B3E"/>
              </a:solidFill>
            </a:endParaRPr>
          </a:p>
          <a:p>
            <a:pPr indent="-323850" lvl="1" marL="914400" marR="0" rtl="0" algn="l">
              <a:lnSpc>
                <a:spcPct val="100000"/>
              </a:lnSpc>
              <a:spcBef>
                <a:spcPts val="0"/>
              </a:spcBef>
              <a:spcAft>
                <a:spcPts val="0"/>
              </a:spcAft>
              <a:buClr>
                <a:srgbClr val="831B3E"/>
              </a:buClr>
              <a:buSzPts val="1500"/>
              <a:buChar char="○"/>
            </a:pPr>
            <a:r>
              <a:rPr lang="iw-IL" sz="1500">
                <a:solidFill>
                  <a:srgbClr val="831B3E"/>
                </a:solidFill>
              </a:rPr>
              <a:t>There are tools which help </a:t>
            </a:r>
            <a:r>
              <a:rPr lang="iw-IL" sz="1500">
                <a:solidFill>
                  <a:srgbClr val="831B3E"/>
                </a:solidFill>
              </a:rPr>
              <a:t>analyzing the KWs aspect:</a:t>
            </a:r>
            <a:endParaRPr sz="1500">
              <a:solidFill>
                <a:srgbClr val="831B3E"/>
              </a:solidFill>
            </a:endParaRPr>
          </a:p>
          <a:p>
            <a:pPr indent="-323850" lvl="2" marL="1371600" marR="0" rtl="0" algn="l">
              <a:lnSpc>
                <a:spcPct val="100000"/>
              </a:lnSpc>
              <a:spcBef>
                <a:spcPts val="0"/>
              </a:spcBef>
              <a:spcAft>
                <a:spcPts val="0"/>
              </a:spcAft>
              <a:buClr>
                <a:srgbClr val="831B3E"/>
              </a:buClr>
              <a:buSzPts val="1500"/>
              <a:buChar char="■"/>
            </a:pPr>
            <a:r>
              <a:rPr lang="iw-IL" sz="1500">
                <a:solidFill>
                  <a:srgbClr val="831B3E"/>
                </a:solidFill>
              </a:rPr>
              <a:t>For what KWs - </a:t>
            </a:r>
            <a:r>
              <a:rPr lang="iw-IL" sz="1500">
                <a:solidFill>
                  <a:srgbClr val="831B3E"/>
                </a:solidFill>
              </a:rPr>
              <a:t>H10’s cerbrow, magnet &amp; more</a:t>
            </a:r>
            <a:endParaRPr sz="1500">
              <a:solidFill>
                <a:srgbClr val="831B3E"/>
              </a:solidFill>
            </a:endParaRPr>
          </a:p>
          <a:p>
            <a:pPr indent="-323850" lvl="2" marL="1371600" marR="0" rtl="0" algn="l">
              <a:lnSpc>
                <a:spcPct val="100000"/>
              </a:lnSpc>
              <a:spcBef>
                <a:spcPts val="0"/>
              </a:spcBef>
              <a:spcAft>
                <a:spcPts val="0"/>
              </a:spcAft>
              <a:buClr>
                <a:srgbClr val="831B3E"/>
              </a:buClr>
              <a:buSzPts val="1500"/>
              <a:buChar char="■"/>
            </a:pPr>
            <a:r>
              <a:rPr lang="iw-IL" sz="1500">
                <a:solidFill>
                  <a:srgbClr val="831B3E"/>
                </a:solidFill>
              </a:rPr>
              <a:t>For how to sort &amp; minimise quantity - H10’s </a:t>
            </a:r>
            <a:r>
              <a:rPr lang="iw-IL" sz="1500">
                <a:solidFill>
                  <a:srgbClr val="831B3E"/>
                </a:solidFill>
              </a:rPr>
              <a:t>Frankenstein, scribbles, listing builder….</a:t>
            </a:r>
            <a:endParaRPr sz="15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323850" lvl="0" marL="457200" marR="0" rtl="0" algn="l">
              <a:lnSpc>
                <a:spcPct val="100000"/>
              </a:lnSpc>
              <a:spcBef>
                <a:spcPts val="0"/>
              </a:spcBef>
              <a:spcAft>
                <a:spcPts val="0"/>
              </a:spcAft>
              <a:buClr>
                <a:srgbClr val="831B3E"/>
              </a:buClr>
              <a:buSzPts val="1500"/>
              <a:buChar char="●"/>
            </a:pPr>
            <a:r>
              <a:rPr lang="iw-IL" sz="1500">
                <a:solidFill>
                  <a:srgbClr val="831B3E"/>
                </a:solidFill>
              </a:rPr>
              <a:t>The </a:t>
            </a:r>
            <a:r>
              <a:rPr b="1" lang="iw-IL" sz="1500">
                <a:solidFill>
                  <a:srgbClr val="831B3E"/>
                </a:solidFill>
              </a:rPr>
              <a:t>information we</a:t>
            </a:r>
            <a:r>
              <a:rPr lang="iw-IL" sz="1500">
                <a:solidFill>
                  <a:srgbClr val="831B3E"/>
                </a:solidFill>
              </a:rPr>
              <a:t> wish to transmit the customer: about our product’s features </a:t>
            </a:r>
            <a:r>
              <a:rPr b="1" lang="iw-IL" sz="1500">
                <a:solidFill>
                  <a:srgbClr val="831B3E"/>
                </a:solidFill>
              </a:rPr>
              <a:t>/</a:t>
            </a:r>
            <a:r>
              <a:rPr lang="iw-IL" sz="1500">
                <a:solidFill>
                  <a:srgbClr val="831B3E"/>
                </a:solidFill>
              </a:rPr>
              <a:t> benefits </a:t>
            </a:r>
            <a:r>
              <a:rPr b="1" lang="iw-IL" sz="1500">
                <a:solidFill>
                  <a:srgbClr val="831B3E"/>
                </a:solidFill>
              </a:rPr>
              <a:t>/</a:t>
            </a:r>
            <a:r>
              <a:rPr lang="iw-IL" sz="1500">
                <a:solidFill>
                  <a:srgbClr val="831B3E"/>
                </a:solidFill>
              </a:rPr>
              <a:t> our brand </a:t>
            </a:r>
            <a:r>
              <a:rPr b="1" lang="iw-IL" sz="1500">
                <a:solidFill>
                  <a:srgbClr val="831B3E"/>
                </a:solidFill>
              </a:rPr>
              <a:t>/ m</a:t>
            </a:r>
            <a:r>
              <a:rPr lang="iw-IL" sz="1500">
                <a:solidFill>
                  <a:srgbClr val="831B3E"/>
                </a:solidFill>
              </a:rPr>
              <a:t>ost logical answers to questions/common issue we believe would be relevant </a:t>
            </a:r>
            <a:r>
              <a:rPr b="1" lang="iw-IL" sz="1500">
                <a:solidFill>
                  <a:srgbClr val="831B3E"/>
                </a:solidFill>
              </a:rPr>
              <a:t>/ </a:t>
            </a:r>
            <a:r>
              <a:rPr lang="iw-IL" sz="1500">
                <a:solidFill>
                  <a:srgbClr val="831B3E"/>
                </a:solidFill>
              </a:rPr>
              <a:t>the </a:t>
            </a:r>
            <a:r>
              <a:rPr b="1" lang="iw-IL" sz="1500">
                <a:solidFill>
                  <a:srgbClr val="831B3E"/>
                </a:solidFill>
              </a:rPr>
              <a:t>Big Way </a:t>
            </a:r>
            <a:r>
              <a:rPr lang="iw-IL" sz="1500">
                <a:solidFill>
                  <a:srgbClr val="831B3E"/>
                </a:solidFill>
              </a:rPr>
              <a:t>us</a:t>
            </a:r>
            <a:r>
              <a:rPr lang="iw-IL" sz="1500">
                <a:solidFill>
                  <a:srgbClr val="831B3E"/>
                </a:solidFill>
              </a:rPr>
              <a:t> </a:t>
            </a:r>
            <a:r>
              <a:rPr b="1" lang="iw-IL" sz="1500">
                <a:solidFill>
                  <a:srgbClr val="831B3E"/>
                </a:solidFill>
              </a:rPr>
              <a:t>/ </a:t>
            </a:r>
            <a:r>
              <a:rPr lang="iw-IL" sz="1500">
                <a:solidFill>
                  <a:srgbClr val="831B3E"/>
                </a:solidFill>
              </a:rPr>
              <a:t>If possible try to have in mind designated crowd… </a:t>
            </a:r>
            <a:r>
              <a:rPr b="1" lang="iw-IL" sz="1500">
                <a:solidFill>
                  <a:srgbClr val="831B3E"/>
                </a:solidFill>
              </a:rPr>
              <a:t>We can always improve after</a:t>
            </a:r>
            <a:endParaRPr b="1" sz="1500">
              <a:solidFill>
                <a:srgbClr val="831B3E"/>
              </a:solidFill>
            </a:endParaRPr>
          </a:p>
          <a:p>
            <a:pPr indent="0" lvl="0" marL="0" marR="0" rtl="0" algn="l">
              <a:lnSpc>
                <a:spcPct val="100000"/>
              </a:lnSpc>
              <a:spcBef>
                <a:spcPts val="0"/>
              </a:spcBef>
              <a:spcAft>
                <a:spcPts val="0"/>
              </a:spcAft>
              <a:buNone/>
            </a:pPr>
            <a:r>
              <a:t/>
            </a:r>
            <a:endParaRPr sz="1600">
              <a:solidFill>
                <a:srgbClr val="831B3E"/>
              </a:solidFill>
            </a:endParaRPr>
          </a:p>
          <a:p>
            <a:pPr indent="-323850" lvl="0" marL="457200" marR="0" rtl="0" algn="l">
              <a:lnSpc>
                <a:spcPct val="100000"/>
              </a:lnSpc>
              <a:spcBef>
                <a:spcPts val="0"/>
              </a:spcBef>
              <a:spcAft>
                <a:spcPts val="0"/>
              </a:spcAft>
              <a:buClr>
                <a:srgbClr val="831B3E"/>
              </a:buClr>
              <a:buSzPts val="1500"/>
              <a:buChar char="●"/>
            </a:pPr>
            <a:r>
              <a:rPr lang="iw-IL" sz="1500">
                <a:solidFill>
                  <a:srgbClr val="831B3E"/>
                </a:solidFill>
              </a:rPr>
              <a:t>Images - Also </a:t>
            </a:r>
            <a:r>
              <a:rPr lang="iw-IL" sz="1500">
                <a:solidFill>
                  <a:srgbClr val="831B3E"/>
                </a:solidFill>
              </a:rPr>
              <a:t>priority, </a:t>
            </a:r>
            <a:endParaRPr sz="1500">
              <a:solidFill>
                <a:srgbClr val="831B3E"/>
              </a:solidFill>
            </a:endParaRPr>
          </a:p>
          <a:p>
            <a:pPr indent="0" lvl="0" marL="0" marR="0" rtl="0" algn="l">
              <a:lnSpc>
                <a:spcPct val="100000"/>
              </a:lnSpc>
              <a:spcBef>
                <a:spcPts val="0"/>
              </a:spcBef>
              <a:spcAft>
                <a:spcPts val="0"/>
              </a:spcAft>
              <a:buNone/>
            </a:pPr>
            <a:r>
              <a:t/>
            </a:r>
            <a:endParaRPr sz="1600">
              <a:solidFill>
                <a:srgbClr val="831B3E"/>
              </a:solidFill>
            </a:endParaRPr>
          </a:p>
          <a:p>
            <a:pPr indent="-323850" lvl="0" marL="457200" marR="0" rtl="0" algn="l">
              <a:lnSpc>
                <a:spcPct val="100000"/>
              </a:lnSpc>
              <a:spcBef>
                <a:spcPts val="0"/>
              </a:spcBef>
              <a:spcAft>
                <a:spcPts val="0"/>
              </a:spcAft>
              <a:buClr>
                <a:srgbClr val="831B3E"/>
              </a:buClr>
              <a:buSzPts val="1500"/>
              <a:buChar char="●"/>
            </a:pPr>
            <a:r>
              <a:rPr lang="iw-IL" sz="1500">
                <a:solidFill>
                  <a:srgbClr val="831B3E"/>
                </a:solidFill>
              </a:rPr>
              <a:t>Videos, if we have.</a:t>
            </a:r>
            <a:endParaRPr sz="15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323850" lvl="0" marL="457200" marR="0" rtl="0" algn="l">
              <a:lnSpc>
                <a:spcPct val="100000"/>
              </a:lnSpc>
              <a:spcBef>
                <a:spcPts val="0"/>
              </a:spcBef>
              <a:spcAft>
                <a:spcPts val="0"/>
              </a:spcAft>
              <a:buClr>
                <a:srgbClr val="831B3E"/>
              </a:buClr>
              <a:buSzPts val="1500"/>
              <a:buChar char="●"/>
            </a:pPr>
            <a:r>
              <a:rPr lang="iw-IL" sz="1500">
                <a:solidFill>
                  <a:srgbClr val="831B3E"/>
                </a:solidFill>
              </a:rPr>
              <a:t>Brand content: Registered or in process (If not, have a name that was checked for this), logo, if we have Brand </a:t>
            </a:r>
            <a:r>
              <a:rPr lang="iw-IL" sz="1500">
                <a:solidFill>
                  <a:srgbClr val="831B3E"/>
                </a:solidFill>
              </a:rPr>
              <a:t>registry in process - Great!</a:t>
            </a:r>
            <a:endParaRPr sz="1500">
              <a:solidFill>
                <a:srgbClr val="831B3E"/>
              </a:solidFill>
            </a:endParaRPr>
          </a:p>
        </p:txBody>
      </p:sp>
      <p:cxnSp>
        <p:nvCxnSpPr>
          <p:cNvPr id="186" name="Google Shape;186;p20"/>
          <p:cNvCxnSpPr/>
          <p:nvPr/>
        </p:nvCxnSpPr>
        <p:spPr>
          <a:xfrm>
            <a:off x="247296" y="13981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187" name="Google Shape;187;p20"/>
          <p:cNvSpPr txBox="1"/>
          <p:nvPr>
            <p:ph type="ctrTitle"/>
          </p:nvPr>
        </p:nvSpPr>
        <p:spPr>
          <a:xfrm>
            <a:off x="1076749" y="6000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a:t>
            </a:r>
            <a:r>
              <a:rPr b="1" lang="iw-IL" sz="3000">
                <a:solidFill>
                  <a:srgbClr val="831B3E"/>
                </a:solidFill>
                <a:latin typeface="Arial"/>
                <a:ea typeface="Arial"/>
                <a:cs typeface="Arial"/>
                <a:sym typeface="Arial"/>
              </a:rPr>
              <a:t>Ingredients</a:t>
            </a:r>
            <a:r>
              <a:rPr b="1" lang="iw-IL" sz="3300">
                <a:solidFill>
                  <a:srgbClr val="831B3E"/>
                </a:solidFill>
                <a:latin typeface="Arial"/>
                <a:ea typeface="Arial"/>
                <a:cs typeface="Arial"/>
                <a:sym typeface="Arial"/>
              </a:rPr>
              <a:t>”</a:t>
            </a:r>
            <a:endParaRPr b="1" sz="3300">
              <a:solidFill>
                <a:srgbClr val="831B3E"/>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91" name="Shape 191"/>
        <p:cNvGrpSpPr/>
        <p:nvPr/>
      </p:nvGrpSpPr>
      <p:grpSpPr>
        <a:xfrm>
          <a:off x="0" y="0"/>
          <a:ext cx="0" cy="0"/>
          <a:chOff x="0" y="0"/>
          <a:chExt cx="0" cy="0"/>
        </a:xfrm>
      </p:grpSpPr>
      <p:grpSp>
        <p:nvGrpSpPr>
          <p:cNvPr id="192" name="Google Shape;192;p21"/>
          <p:cNvGrpSpPr/>
          <p:nvPr/>
        </p:nvGrpSpPr>
        <p:grpSpPr>
          <a:xfrm>
            <a:off x="-109407" y="0"/>
            <a:ext cx="12301407" cy="6858001"/>
            <a:chOff x="-356703" y="0"/>
            <a:chExt cx="12301407" cy="6858001"/>
          </a:xfrm>
        </p:grpSpPr>
        <p:pic>
          <p:nvPicPr>
            <p:cNvPr id="193" name="Google Shape;193;p21"/>
            <p:cNvPicPr preferRelativeResize="0"/>
            <p:nvPr/>
          </p:nvPicPr>
          <p:blipFill rotWithShape="1">
            <a:blip r:embed="rId3">
              <a:alphaModFix amt="20000"/>
            </a:blip>
            <a:srcRect b="0" l="0" r="38095" t="0"/>
            <a:stretch/>
          </p:blipFill>
          <p:spPr>
            <a:xfrm>
              <a:off x="6284237" y="0"/>
              <a:ext cx="5660467" cy="6858001"/>
            </a:xfrm>
            <a:prstGeom prst="rect">
              <a:avLst/>
            </a:prstGeom>
            <a:noFill/>
            <a:ln>
              <a:noFill/>
            </a:ln>
          </p:spPr>
        </p:pic>
        <p:pic>
          <p:nvPicPr>
            <p:cNvPr id="194" name="Google Shape;194;p21"/>
            <p:cNvPicPr preferRelativeResize="0"/>
            <p:nvPr/>
          </p:nvPicPr>
          <p:blipFill rotWithShape="1">
            <a:blip r:embed="rId3">
              <a:alphaModFix amt="20000"/>
            </a:blip>
            <a:srcRect b="0" l="0" r="95435" t="0"/>
            <a:stretch/>
          </p:blipFill>
          <p:spPr>
            <a:xfrm>
              <a:off x="-356703" y="0"/>
              <a:ext cx="6640942" cy="6858001"/>
            </a:xfrm>
            <a:prstGeom prst="rect">
              <a:avLst/>
            </a:prstGeom>
            <a:noFill/>
            <a:ln>
              <a:noFill/>
            </a:ln>
          </p:spPr>
        </p:pic>
      </p:grpSp>
      <p:sp>
        <p:nvSpPr>
          <p:cNvPr id="195" name="Google Shape;195;p21"/>
          <p:cNvSpPr txBox="1"/>
          <p:nvPr>
            <p:ph idx="1" type="subTitle"/>
          </p:nvPr>
        </p:nvSpPr>
        <p:spPr>
          <a:xfrm>
            <a:off x="7913914" y="6099874"/>
            <a:ext cx="3754500" cy="341700"/>
          </a:xfrm>
          <a:prstGeom prst="rect">
            <a:avLst/>
          </a:prstGeom>
          <a:noFill/>
          <a:ln>
            <a:noFill/>
          </a:ln>
        </p:spPr>
        <p:txBody>
          <a:bodyPr anchorCtr="0" anchor="t" bIns="45700" lIns="91425" spcFirstLastPara="1" rIns="91425" wrap="square" tIns="45700">
            <a:spAutoFit/>
          </a:bodyPr>
          <a:lstStyle/>
          <a:p>
            <a:pPr indent="0" lvl="0" marL="0" rtl="0" algn="r">
              <a:lnSpc>
                <a:spcPct val="90000"/>
              </a:lnSpc>
              <a:spcBef>
                <a:spcPts val="0"/>
              </a:spcBef>
              <a:spcAft>
                <a:spcPts val="0"/>
              </a:spcAft>
              <a:buClr>
                <a:srgbClr val="831B3E"/>
              </a:buClr>
              <a:buSzPts val="1800"/>
              <a:buNone/>
            </a:pPr>
            <a:r>
              <a:rPr b="1" lang="iw-IL" sz="1800">
                <a:solidFill>
                  <a:srgbClr val="831B3E"/>
                </a:solidFill>
                <a:latin typeface="Arial"/>
                <a:ea typeface="Arial"/>
                <a:cs typeface="Arial"/>
                <a:sym typeface="Arial"/>
              </a:rPr>
              <a:t>דניאל ברלי | השקת מוצר</a:t>
            </a:r>
            <a:endParaRPr b="1" sz="1800">
              <a:solidFill>
                <a:srgbClr val="831B3E"/>
              </a:solidFill>
              <a:latin typeface="Arial"/>
              <a:ea typeface="Arial"/>
              <a:cs typeface="Arial"/>
              <a:sym typeface="Arial"/>
            </a:endParaRPr>
          </a:p>
        </p:txBody>
      </p:sp>
      <p:pic>
        <p:nvPicPr>
          <p:cNvPr id="196" name="Google Shape;196;p21"/>
          <p:cNvPicPr preferRelativeResize="0"/>
          <p:nvPr/>
        </p:nvPicPr>
        <p:blipFill rotWithShape="1">
          <a:blip r:embed="rId4">
            <a:alphaModFix/>
          </a:blip>
          <a:srcRect b="0" l="0" r="0" t="0"/>
          <a:stretch/>
        </p:blipFill>
        <p:spPr>
          <a:xfrm>
            <a:off x="597454" y="6099873"/>
            <a:ext cx="1703010" cy="302147"/>
          </a:xfrm>
          <a:prstGeom prst="rect">
            <a:avLst/>
          </a:prstGeom>
          <a:noFill/>
          <a:ln>
            <a:noFill/>
          </a:ln>
        </p:spPr>
      </p:pic>
      <p:cxnSp>
        <p:nvCxnSpPr>
          <p:cNvPr id="197" name="Google Shape;197;p21"/>
          <p:cNvCxnSpPr/>
          <p:nvPr/>
        </p:nvCxnSpPr>
        <p:spPr>
          <a:xfrm>
            <a:off x="247296" y="5883962"/>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198" name="Google Shape;198;p21"/>
          <p:cNvSpPr txBox="1"/>
          <p:nvPr/>
        </p:nvSpPr>
        <p:spPr>
          <a:xfrm>
            <a:off x="442300" y="1551750"/>
            <a:ext cx="11502300" cy="3971100"/>
          </a:xfrm>
          <a:prstGeom prst="rect">
            <a:avLst/>
          </a:prstGeom>
          <a:noFill/>
          <a:ln>
            <a:noFill/>
          </a:ln>
        </p:spPr>
        <p:txBody>
          <a:bodyPr anchorCtr="0" anchor="t" bIns="0" lIns="0" spcFirstLastPara="1" rIns="0" wrap="square" tIns="0">
            <a:spAutoFit/>
          </a:bodyPr>
          <a:lstStyle/>
          <a:p>
            <a:pPr indent="0" lvl="0" marL="0" marR="0" rtl="0" algn="l">
              <a:lnSpc>
                <a:spcPct val="100000"/>
              </a:lnSpc>
              <a:spcBef>
                <a:spcPts val="0"/>
              </a:spcBef>
              <a:spcAft>
                <a:spcPts val="0"/>
              </a:spcAft>
              <a:buNone/>
            </a:pPr>
            <a:r>
              <a:rPr lang="iw-IL" sz="1700" u="sng">
                <a:solidFill>
                  <a:srgbClr val="831B3E"/>
                </a:solidFill>
              </a:rPr>
              <a:t>The Title			</a:t>
            </a:r>
            <a:r>
              <a:rPr b="1" lang="iw-IL" sz="2000">
                <a:solidFill>
                  <a:srgbClr val="6AA84F"/>
                </a:solidFill>
              </a:rPr>
              <a:t>The MOST important factor to be found in the right places</a:t>
            </a:r>
            <a:endParaRPr sz="1700" u="sng">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Characteristics:</a:t>
            </a:r>
            <a:endParaRPr sz="1700">
              <a:solidFill>
                <a:srgbClr val="831B3E"/>
              </a:solidFill>
            </a:endParaRPr>
          </a:p>
          <a:p>
            <a:pPr indent="0" lvl="0" marL="457200" marR="0" rtl="0" algn="l">
              <a:lnSpc>
                <a:spcPct val="100000"/>
              </a:lnSpc>
              <a:spcBef>
                <a:spcPts val="0"/>
              </a:spcBef>
              <a:spcAft>
                <a:spcPts val="0"/>
              </a:spcAft>
              <a:buNone/>
            </a:pPr>
            <a:r>
              <a:t/>
            </a:r>
            <a:endParaRPr sz="1700">
              <a:solidFill>
                <a:srgbClr val="831B3E"/>
              </a:solidFill>
            </a:endParaRPr>
          </a:p>
          <a:p>
            <a:pPr indent="-336550" lvl="1" marL="914400" marR="0" rtl="0" algn="l">
              <a:lnSpc>
                <a:spcPct val="100000"/>
              </a:lnSpc>
              <a:spcBef>
                <a:spcPts val="0"/>
              </a:spcBef>
              <a:spcAft>
                <a:spcPts val="0"/>
              </a:spcAft>
              <a:buClr>
                <a:srgbClr val="831B3E"/>
              </a:buClr>
              <a:buSzPts val="1700"/>
              <a:buChar char="○"/>
            </a:pPr>
            <a:r>
              <a:rPr lang="iw-IL" sz="1700">
                <a:solidFill>
                  <a:srgbClr val="831B3E"/>
                </a:solidFill>
              </a:rPr>
              <a:t>Most important part of the listing. Main source of </a:t>
            </a:r>
            <a:r>
              <a:rPr b="1" lang="iw-IL" sz="1700">
                <a:solidFill>
                  <a:srgbClr val="831B3E"/>
                </a:solidFill>
              </a:rPr>
              <a:t>being found</a:t>
            </a:r>
            <a:r>
              <a:rPr lang="iw-IL" sz="1700">
                <a:solidFill>
                  <a:srgbClr val="831B3E"/>
                </a:solidFill>
              </a:rPr>
              <a:t> when searched.</a:t>
            </a:r>
            <a:endParaRPr sz="1700">
              <a:solidFill>
                <a:srgbClr val="831B3E"/>
              </a:solidFill>
            </a:endParaRPr>
          </a:p>
          <a:p>
            <a:pPr indent="0" lvl="0" marL="914400" marR="0" rtl="0" algn="l">
              <a:lnSpc>
                <a:spcPct val="100000"/>
              </a:lnSpc>
              <a:spcBef>
                <a:spcPts val="0"/>
              </a:spcBef>
              <a:spcAft>
                <a:spcPts val="0"/>
              </a:spcAft>
              <a:buNone/>
            </a:pPr>
            <a:r>
              <a:t/>
            </a:r>
            <a:endParaRPr sz="1700">
              <a:solidFill>
                <a:srgbClr val="831B3E"/>
              </a:solidFill>
            </a:endParaRPr>
          </a:p>
          <a:p>
            <a:pPr indent="-336550" lvl="1" marL="914400" marR="0" rtl="0" algn="l">
              <a:lnSpc>
                <a:spcPct val="100000"/>
              </a:lnSpc>
              <a:spcBef>
                <a:spcPts val="0"/>
              </a:spcBef>
              <a:spcAft>
                <a:spcPts val="0"/>
              </a:spcAft>
              <a:buClr>
                <a:srgbClr val="831B3E"/>
              </a:buClr>
              <a:buSzPts val="1700"/>
              <a:buChar char="○"/>
            </a:pPr>
            <a:r>
              <a:rPr lang="iw-IL" sz="1700">
                <a:solidFill>
                  <a:srgbClr val="831B3E"/>
                </a:solidFill>
              </a:rPr>
              <a:t>Length:  usually between 200-250 characters </a:t>
            </a:r>
            <a:endParaRPr sz="1700">
              <a:solidFill>
                <a:srgbClr val="831B3E"/>
              </a:solidFill>
            </a:endParaRPr>
          </a:p>
          <a:p>
            <a:pPr indent="-336550" lvl="2" marL="1371600" marR="0" rtl="0" algn="l">
              <a:lnSpc>
                <a:spcPct val="100000"/>
              </a:lnSpc>
              <a:spcBef>
                <a:spcPts val="0"/>
              </a:spcBef>
              <a:spcAft>
                <a:spcPts val="0"/>
              </a:spcAft>
              <a:buClr>
                <a:srgbClr val="831B3E"/>
              </a:buClr>
              <a:buSzPts val="1700"/>
              <a:buChar char="■"/>
            </a:pPr>
            <a:r>
              <a:rPr lang="iw-IL" sz="1700">
                <a:solidFill>
                  <a:srgbClr val="831B3E"/>
                </a:solidFill>
              </a:rPr>
              <a:t>Depended on the category.,, could change along the years.</a:t>
            </a:r>
            <a:endParaRPr sz="1700">
              <a:solidFill>
                <a:srgbClr val="831B3E"/>
              </a:solidFill>
            </a:endParaRPr>
          </a:p>
          <a:p>
            <a:pPr indent="-336550" lvl="2" marL="1371600" marR="0" rtl="0" algn="l">
              <a:lnSpc>
                <a:spcPct val="100000"/>
              </a:lnSpc>
              <a:spcBef>
                <a:spcPts val="0"/>
              </a:spcBef>
              <a:spcAft>
                <a:spcPts val="0"/>
              </a:spcAft>
              <a:buClr>
                <a:srgbClr val="831B3E"/>
              </a:buClr>
              <a:buSzPts val="1700"/>
              <a:buChar char="■"/>
            </a:pPr>
            <a:r>
              <a:rPr b="1" lang="iw-IL" sz="1700" u="sng">
                <a:solidFill>
                  <a:srgbClr val="831B3E"/>
                </a:solidFill>
              </a:rPr>
              <a:t>Don’t</a:t>
            </a:r>
            <a:r>
              <a:rPr lang="iw-IL" sz="1700">
                <a:solidFill>
                  <a:srgbClr val="831B3E"/>
                </a:solidFill>
              </a:rPr>
              <a:t> exceed or it is lost</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0" lvl="0" marL="0" marR="0" rtl="0" algn="l">
              <a:lnSpc>
                <a:spcPct val="100000"/>
              </a:lnSpc>
              <a:spcBef>
                <a:spcPts val="0"/>
              </a:spcBef>
              <a:spcAft>
                <a:spcPts val="0"/>
              </a:spcAft>
              <a:buNone/>
            </a:pPr>
            <a:r>
              <a:t/>
            </a:r>
            <a:endParaRPr sz="1700">
              <a:solidFill>
                <a:srgbClr val="831B3E"/>
              </a:solidFill>
            </a:endParaRPr>
          </a:p>
          <a:p>
            <a:pPr indent="-336550" lvl="0" marL="457200" marR="0" rtl="0" algn="l">
              <a:lnSpc>
                <a:spcPct val="100000"/>
              </a:lnSpc>
              <a:spcBef>
                <a:spcPts val="0"/>
              </a:spcBef>
              <a:spcAft>
                <a:spcPts val="0"/>
              </a:spcAft>
              <a:buClr>
                <a:srgbClr val="831B3E"/>
              </a:buClr>
              <a:buSzPts val="1700"/>
              <a:buChar char="●"/>
            </a:pPr>
            <a:r>
              <a:rPr lang="iw-IL" sz="1700">
                <a:solidFill>
                  <a:srgbClr val="831B3E"/>
                </a:solidFill>
              </a:rPr>
              <a:t>Strongest: This is where we place the strongest Kws/Phrases we wish to be ranked for the most.</a:t>
            </a:r>
            <a:endParaRPr sz="1700">
              <a:solidFill>
                <a:srgbClr val="831B3E"/>
              </a:solidFill>
            </a:endParaRPr>
          </a:p>
          <a:p>
            <a:pPr indent="0" lvl="0" marL="457200" marR="0" rtl="0" algn="l">
              <a:lnSpc>
                <a:spcPct val="100000"/>
              </a:lnSpc>
              <a:spcBef>
                <a:spcPts val="0"/>
              </a:spcBef>
              <a:spcAft>
                <a:spcPts val="0"/>
              </a:spcAft>
              <a:buNone/>
            </a:pPr>
            <a:r>
              <a:t/>
            </a:r>
            <a:endParaRPr sz="1700">
              <a:solidFill>
                <a:srgbClr val="831B3E"/>
              </a:solidFill>
            </a:endParaRPr>
          </a:p>
          <a:p>
            <a:pPr indent="-336550" lvl="1" marL="914400" marR="0" rtl="0" algn="l">
              <a:lnSpc>
                <a:spcPct val="100000"/>
              </a:lnSpc>
              <a:spcBef>
                <a:spcPts val="0"/>
              </a:spcBef>
              <a:spcAft>
                <a:spcPts val="0"/>
              </a:spcAft>
              <a:buClr>
                <a:srgbClr val="831B3E"/>
              </a:buClr>
              <a:buSzPts val="1700"/>
              <a:buChar char="○"/>
            </a:pPr>
            <a:r>
              <a:rPr lang="iw-IL" sz="1700">
                <a:solidFill>
                  <a:srgbClr val="831B3E"/>
                </a:solidFill>
              </a:rPr>
              <a:t>Strongest inside the title - From left to right, what's first.</a:t>
            </a:r>
            <a:endParaRPr sz="1700">
              <a:solidFill>
                <a:srgbClr val="831B3E"/>
              </a:solidFill>
            </a:endParaRPr>
          </a:p>
        </p:txBody>
      </p:sp>
      <p:cxnSp>
        <p:nvCxnSpPr>
          <p:cNvPr id="199" name="Google Shape;199;p21"/>
          <p:cNvCxnSpPr/>
          <p:nvPr/>
        </p:nvCxnSpPr>
        <p:spPr>
          <a:xfrm>
            <a:off x="247296" y="1474301"/>
            <a:ext cx="11697300" cy="0"/>
          </a:xfrm>
          <a:prstGeom prst="straightConnector1">
            <a:avLst/>
          </a:prstGeom>
          <a:noFill/>
          <a:ln cap="flat" cmpd="sng" w="9525">
            <a:solidFill>
              <a:srgbClr val="831B3E"/>
            </a:solidFill>
            <a:prstDash val="solid"/>
            <a:miter lim="800000"/>
            <a:headEnd len="sm" w="sm" type="none"/>
            <a:tailEnd len="sm" w="sm" type="none"/>
          </a:ln>
        </p:spPr>
      </p:cxnSp>
      <p:sp>
        <p:nvSpPr>
          <p:cNvPr id="200" name="Google Shape;200;p21"/>
          <p:cNvSpPr txBox="1"/>
          <p:nvPr>
            <p:ph type="ctrTitle"/>
          </p:nvPr>
        </p:nvSpPr>
        <p:spPr>
          <a:xfrm>
            <a:off x="1076749" y="600050"/>
            <a:ext cx="9442200" cy="796800"/>
          </a:xfrm>
          <a:prstGeom prst="rect">
            <a:avLst/>
          </a:prstGeom>
          <a:noFill/>
          <a:ln>
            <a:noFill/>
          </a:ln>
        </p:spPr>
        <p:txBody>
          <a:bodyPr anchorCtr="0" anchor="t" bIns="45700" lIns="91425" spcFirstLastPara="1" rIns="91425" wrap="square" tIns="45700">
            <a:spAutoFit/>
          </a:bodyPr>
          <a:lstStyle/>
          <a:p>
            <a:pPr indent="0" lvl="0" marL="0" rtl="1" algn="ctr">
              <a:lnSpc>
                <a:spcPct val="90000"/>
              </a:lnSpc>
              <a:spcBef>
                <a:spcPts val="0"/>
              </a:spcBef>
              <a:spcAft>
                <a:spcPts val="0"/>
              </a:spcAft>
              <a:buClr>
                <a:schemeClr val="dk1"/>
              </a:buClr>
              <a:buSzPts val="1100"/>
              <a:buFont typeface="Arial"/>
              <a:buNone/>
            </a:pPr>
            <a:r>
              <a:rPr lang="iw-IL" sz="400">
                <a:latin typeface="Arial"/>
                <a:ea typeface="Arial"/>
                <a:cs typeface="Arial"/>
                <a:sym typeface="Arial"/>
              </a:rPr>
              <a:t>	 	 	 	</a:t>
            </a:r>
            <a:endParaRPr sz="400">
              <a:latin typeface="Arial"/>
              <a:ea typeface="Arial"/>
              <a:cs typeface="Arial"/>
              <a:sym typeface="Arial"/>
            </a:endParaRPr>
          </a:p>
          <a:p>
            <a:pPr indent="0" lvl="0" marL="0" rtl="0" algn="ctr">
              <a:lnSpc>
                <a:spcPct val="100000"/>
              </a:lnSpc>
              <a:spcBef>
                <a:spcPts val="1100"/>
              </a:spcBef>
              <a:spcAft>
                <a:spcPts val="0"/>
              </a:spcAft>
              <a:buClr>
                <a:schemeClr val="dk1"/>
              </a:buClr>
              <a:buSzPts val="1100"/>
              <a:buFont typeface="Arial"/>
              <a:buNone/>
            </a:pPr>
            <a:r>
              <a:rPr b="1" lang="iw-IL" sz="3300">
                <a:solidFill>
                  <a:srgbClr val="831B3E"/>
                </a:solidFill>
                <a:latin typeface="Arial"/>
                <a:ea typeface="Arial"/>
                <a:cs typeface="Arial"/>
                <a:sym typeface="Arial"/>
              </a:rPr>
              <a:t>	The Listing Structure: The Title</a:t>
            </a:r>
            <a:endParaRPr b="1" sz="3300">
              <a:solidFill>
                <a:srgbClr val="831B3E"/>
              </a:solidFill>
              <a:latin typeface="Arial"/>
              <a:ea typeface="Arial"/>
              <a:cs typeface="Arial"/>
              <a:sym typeface="Arial"/>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